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8B-4288-B105-1A2E1A6919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8B-4288-B105-1A2E1A6919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8B-4288-B105-1A2E1A691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B-4288-B105-1A2E1A691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51-4E9A-9A4E-06FFFA6460B1}"/>
              </c:ext>
            </c:extLst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6F51-4E9A-9A4E-06FFFA6460B1}"/>
              </c:ext>
            </c:extLst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6F51-4E9A-9A4E-06FFFA6460B1}"/>
              </c:ext>
            </c:extLst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1-4E9A-9A4E-06FFFA6460B1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1-4E9A-9A4E-06FFFA6460B1}"/>
                </c:ext>
              </c:extLst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51-4E9A-9A4E-06FFFA64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51-4E9A-9A4E-06FFFA6460B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51-4E9A-9A4E-06FFFA6460B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6F51-4E9A-9A4E-06FFFA646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65-4EE7-A7D0-8C85D6EAD69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65-4EE7-A7D0-8C85D6EAD69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65-4EE7-A7D0-8C85D6EAD69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65-4EE7-A7D0-8C85D6EAD69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65-4EE7-A7D0-8C85D6EAD69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65-4EE7-A7D0-8C85D6EAD69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D65-4EE7-A7D0-8C85D6EAD6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65-4EE7-A7D0-8C85D6EAD69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D65-4EE7-A7D0-8C85D6EAD69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D65-4EE7-A7D0-8C85D6EAD69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D65-4EE7-A7D0-8C85D6EAD69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D65-4EE7-A7D0-8C85D6EAD69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65-4EE7-A7D0-8C85D6EAD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28/11/2023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026591-938B-AFE1-1A8B-110537A1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7930" y="3515043"/>
            <a:ext cx="2803399" cy="2803399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DD3D4C43-C948-433C-99CD-3D8D4BB1CD8D}"/>
              </a:ext>
            </a:extLst>
          </p:cNvPr>
          <p:cNvSpPr txBox="1">
            <a:spLocks/>
          </p:cNvSpPr>
          <p:nvPr/>
        </p:nvSpPr>
        <p:spPr>
          <a:xfrm>
            <a:off x="2812649" y="2473226"/>
            <a:ext cx="4926902" cy="19221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MINISTERIO DE FINANZAS PÚBLICAS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FIDEICOMISOS PÚBLICOS VIGENTES</a:t>
            </a:r>
            <a:endParaRPr lang="es-GT" sz="2800" dirty="0">
              <a:solidFill>
                <a:schemeClr val="bg1"/>
              </a:solidFill>
              <a:ea typeface="SimHei" panose="02010609060101010101" pitchFamily="49" charset="-122"/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sz="2800" b="1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6E517-8385-4178-BB17-EEFD5AE59A48}"/>
              </a:ext>
            </a:extLst>
          </p:cNvPr>
          <p:cNvSpPr txBox="1">
            <a:spLocks/>
          </p:cNvSpPr>
          <p:nvPr/>
        </p:nvSpPr>
        <p:spPr>
          <a:xfrm>
            <a:off x="3185511" y="5324745"/>
            <a:ext cx="3942657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400" kern="0" dirty="0"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Guatemala, 27 de noviembre 2023</a:t>
            </a:r>
            <a:endParaRPr lang="en-US" sz="2400" kern="0" dirty="0"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21BEEC-37AF-0213-3867-363C984E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32190" r="435" b="30210"/>
          <a:stretch/>
        </p:blipFill>
        <p:spPr>
          <a:xfrm>
            <a:off x="-1" y="3331922"/>
            <a:ext cx="12338137" cy="352607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1B6EE-51D2-2508-9A78-03E7914C5805}"/>
              </a:ext>
            </a:extLst>
          </p:cNvPr>
          <p:cNvSpPr/>
          <p:nvPr/>
        </p:nvSpPr>
        <p:spPr>
          <a:xfrm>
            <a:off x="0" y="-363255"/>
            <a:ext cx="12338137" cy="3945699"/>
          </a:xfrm>
          <a:prstGeom prst="rect">
            <a:avLst/>
          </a:prstGeom>
          <a:solidFill>
            <a:srgbClr val="06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426E41-766B-CD45-B205-B3FE10EBBF9A}"/>
              </a:ext>
            </a:extLst>
          </p:cNvPr>
          <p:cNvSpPr/>
          <p:nvPr/>
        </p:nvSpPr>
        <p:spPr>
          <a:xfrm>
            <a:off x="6540560" y="681882"/>
            <a:ext cx="4968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0FAEAE-11BF-AA4C-B214-FF4C67AF5EC6}"/>
              </a:ext>
            </a:extLst>
          </p:cNvPr>
          <p:cNvSpPr/>
          <p:nvPr/>
        </p:nvSpPr>
        <p:spPr>
          <a:xfrm>
            <a:off x="683173" y="1244429"/>
            <a:ext cx="4968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FIDEICOMISOS PÚBLICOS VIGENTES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CONSTITUÍDOS POR ENTIDADES DE LA ADMINISTRACIÓN CENTRAL, DESCENTRALIZADAS Y AUTÓNOMAS </a:t>
            </a:r>
          </a:p>
          <a:p>
            <a:endParaRPr lang="es-GT" sz="2400" b="1" dirty="0">
              <a:solidFill>
                <a:srgbClr val="3285D0"/>
              </a:solidFill>
              <a:latin typeface="Montserrat" pitchFamily="2" charset="77"/>
            </a:endParaRPr>
          </a:p>
        </p:txBody>
      </p:sp>
      <p:sp>
        <p:nvSpPr>
          <p:cNvPr id="7" name="Google Shape;154;p5">
            <a:extLst>
              <a:ext uri="{FF2B5EF4-FFF2-40B4-BE49-F238E27FC236}">
                <a16:creationId xmlns:a16="http://schemas.microsoft.com/office/drawing/2014/main" id="{8AFAF22E-4DD6-4BBF-9519-794F0AA7BC4D}"/>
              </a:ext>
            </a:extLst>
          </p:cNvPr>
          <p:cNvSpPr txBox="1"/>
          <p:nvPr/>
        </p:nvSpPr>
        <p:spPr>
          <a:xfrm>
            <a:off x="7295162" y="1320446"/>
            <a:ext cx="65597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Situación actual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entidad del Estado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Categoría de financiamiento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12243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034312"/>
              </p:ext>
            </p:extLst>
          </p:nvPr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541E7E7-E9A1-4AFA-87B1-A4870E9A34E1}"/>
              </a:ext>
            </a:extLst>
          </p:cNvPr>
          <p:cNvSpPr txBox="1"/>
          <p:nvPr/>
        </p:nvSpPr>
        <p:spPr>
          <a:xfrm>
            <a:off x="1861778" y="1656778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FIDEICOMISOS PÚBLICOS VIGENTES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Número de Fideicomisos por Entidad del Estado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Al 27 de noviembre de 2023</a:t>
            </a:r>
          </a:p>
        </p:txBody>
      </p:sp>
    </p:spTree>
    <p:extLst>
      <p:ext uri="{BB962C8B-B14F-4D97-AF65-F5344CB8AC3E}">
        <p14:creationId xmlns:p14="http://schemas.microsoft.com/office/powerpoint/2010/main" val="40244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03782" cy="720000"/>
            <a:chOff x="9948387" y="5899635"/>
            <a:chExt cx="2203782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48387" y="5936470"/>
              <a:ext cx="220378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MINISTERIO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DE FINANZAS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PÚBLICAS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B9F1D2F-F786-D9B9-1704-B076A37A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62028" y="26719"/>
            <a:ext cx="1925920" cy="1925920"/>
          </a:xfrm>
          <a:prstGeom prst="rect">
            <a:avLst/>
          </a:prstGeom>
        </p:spPr>
      </p:pic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9357047D-A5BF-41D1-9213-DED88172B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659874"/>
              </p:ext>
            </p:extLst>
          </p:nvPr>
        </p:nvGraphicFramePr>
        <p:xfrm>
          <a:off x="1420313" y="2152073"/>
          <a:ext cx="7040195" cy="322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0C2169A-E599-4585-829C-2020E8F0E1DE}"/>
              </a:ext>
            </a:extLst>
          </p:cNvPr>
          <p:cNvSpPr txBox="1"/>
          <p:nvPr/>
        </p:nvSpPr>
        <p:spPr>
          <a:xfrm>
            <a:off x="999071" y="781735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27 de noviembre de</a:t>
            </a:r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/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0 Gráfico">
            <a:extLst>
              <a:ext uri="{FF2B5EF4-FFF2-40B4-BE49-F238E27FC236}">
                <a16:creationId xmlns:a16="http://schemas.microsoft.com/office/drawing/2014/main" id="{EC531320-AB36-48DD-8893-7A79CCDE0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71041"/>
              </p:ext>
            </p:extLst>
          </p:nvPr>
        </p:nvGraphicFramePr>
        <p:xfrm>
          <a:off x="1940669" y="2506001"/>
          <a:ext cx="8044156" cy="37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141;p4">
            <a:extLst>
              <a:ext uri="{FF2B5EF4-FFF2-40B4-BE49-F238E27FC236}">
                <a16:creationId xmlns:a16="http://schemas.microsoft.com/office/drawing/2014/main" id="{832CF468-DD39-4CD0-A7CC-ADFD5E5EF584}"/>
              </a:ext>
            </a:extLst>
          </p:cNvPr>
          <p:cNvSpPr txBox="1"/>
          <p:nvPr/>
        </p:nvSpPr>
        <p:spPr>
          <a:xfrm>
            <a:off x="2737095" y="1507670"/>
            <a:ext cx="6192688" cy="12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Por Fiduciario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27 de noviembre de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3F670D5-AA70-B94E-9456-AAAF982CA5D6}"/>
              </a:ext>
            </a:extLst>
          </p:cNvPr>
          <p:cNvSpPr/>
          <p:nvPr/>
        </p:nvSpPr>
        <p:spPr>
          <a:xfrm>
            <a:off x="-36786" y="0"/>
            <a:ext cx="12265572" cy="6979920"/>
          </a:xfrm>
          <a:prstGeom prst="rect">
            <a:avLst/>
          </a:prstGeom>
          <a:solidFill>
            <a:srgbClr val="00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00111E"/>
              </a:solidFill>
              <a:highlight>
                <a:srgbClr val="00008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4BFEDC-21C8-A84F-957A-75B93F4400FA}"/>
              </a:ext>
            </a:extLst>
          </p:cNvPr>
          <p:cNvSpPr/>
          <p:nvPr/>
        </p:nvSpPr>
        <p:spPr>
          <a:xfrm>
            <a:off x="4324337" y="4341510"/>
            <a:ext cx="3543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chemeClr val="bg1"/>
                </a:solidFill>
              </a:rPr>
              <a:t>www.minfin.gob.gt</a:t>
            </a:r>
            <a:endParaRPr lang="es-GT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0A2244-90CA-4D93-BEFB-2F361267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7032" y="1881446"/>
            <a:ext cx="2177935" cy="21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123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SimHei</vt:lpstr>
      <vt:lpstr>Aparajita</vt:lpstr>
      <vt:lpstr>Arial</vt:lpstr>
      <vt:lpstr>Calibri</vt:lpstr>
      <vt:lpstr>Calibri Light</vt:lpstr>
      <vt:lpstr>Montserrat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Guerra Hernandez Adrian</cp:lastModifiedBy>
  <cp:revision>48</cp:revision>
  <dcterms:created xsi:type="dcterms:W3CDTF">2020-01-14T01:41:24Z</dcterms:created>
  <dcterms:modified xsi:type="dcterms:W3CDTF">2023-11-28T14:40:46Z</dcterms:modified>
</cp:coreProperties>
</file>