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21/03/2023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21 de marzo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21 de marzo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21 de marzo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21 de marzo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Guerra Hernandez Adrian</cp:lastModifiedBy>
  <cp:revision>30</cp:revision>
  <dcterms:created xsi:type="dcterms:W3CDTF">2020-01-14T01:41:24Z</dcterms:created>
  <dcterms:modified xsi:type="dcterms:W3CDTF">2023-03-21T15:29:59Z</dcterms:modified>
</cp:coreProperties>
</file>