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8B-4288-B105-1A2E1A6919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B-4288-B105-1A2E1A6919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8B-4288-B105-1A2E1A691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B-4288-B105-1A2E1A691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51-4E9A-9A4E-06FFFA6460B1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F51-4E9A-9A4E-06FFFA6460B1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6F51-4E9A-9A4E-06FFFA6460B1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1-4E9A-9A4E-06FFFA6460B1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1-4E9A-9A4E-06FFFA6460B1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1-4E9A-9A4E-06FFFA64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1-4E9A-9A4E-06FFFA6460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1-4E9A-9A4E-06FFFA6460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F51-4E9A-9A4E-06FFFA64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65-4EE7-A7D0-8C85D6EAD6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65-4EE7-A7D0-8C85D6EAD6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65-4EE7-A7D0-8C85D6EAD6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65-4EE7-A7D0-8C85D6EAD6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65-4EE7-A7D0-8C85D6EAD6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65-4EE7-A7D0-8C85D6EAD6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65-4EE7-A7D0-8C85D6EAD6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65-4EE7-A7D0-8C85D6EAD6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65-4EE7-A7D0-8C85D6EAD6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65-4EE7-A7D0-8C85D6EAD6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65-4EE7-A7D0-8C85D6EAD69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65-4EE7-A7D0-8C85D6EAD6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5-4EE7-A7D0-8C85D6EAD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18/05/2023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26591-938B-AFE1-1A8B-110537A1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7930" y="3515043"/>
            <a:ext cx="2803399" cy="280339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D3D4C43-C948-433C-99CD-3D8D4BB1CD8D}"/>
              </a:ext>
            </a:extLst>
          </p:cNvPr>
          <p:cNvSpPr txBox="1">
            <a:spLocks/>
          </p:cNvSpPr>
          <p:nvPr/>
        </p:nvSpPr>
        <p:spPr>
          <a:xfrm>
            <a:off x="2812649" y="2473226"/>
            <a:ext cx="4926902" cy="1922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2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6E517-8385-4178-BB17-EEFD5AE59A48}"/>
              </a:ext>
            </a:extLst>
          </p:cNvPr>
          <p:cNvSpPr txBox="1">
            <a:spLocks/>
          </p:cNvSpPr>
          <p:nvPr/>
        </p:nvSpPr>
        <p:spPr>
          <a:xfrm>
            <a:off x="3185511" y="5324745"/>
            <a:ext cx="3942657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kern="0" dirty="0"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19 de mayo 2023</a:t>
            </a:r>
            <a:endParaRPr lang="en-US" sz="2400" kern="0" dirty="0"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1BEEC-37AF-0213-3867-363C984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32190" r="435" b="30210"/>
          <a:stretch/>
        </p:blipFill>
        <p:spPr>
          <a:xfrm>
            <a:off x="-1" y="3331922"/>
            <a:ext cx="12338137" cy="35260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1B6EE-51D2-2508-9A78-03E7914C5805}"/>
              </a:ext>
            </a:extLst>
          </p:cNvPr>
          <p:cNvSpPr/>
          <p:nvPr/>
        </p:nvSpPr>
        <p:spPr>
          <a:xfrm>
            <a:off x="0" y="-363255"/>
            <a:ext cx="12338137" cy="3945699"/>
          </a:xfrm>
          <a:prstGeom prst="rect">
            <a:avLst/>
          </a:prstGeom>
          <a:solidFill>
            <a:srgbClr val="06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6540560" y="681882"/>
            <a:ext cx="496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683173" y="1244429"/>
            <a:ext cx="4968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AFAF22E-4DD6-4BBF-9519-794F0AA7BC4D}"/>
              </a:ext>
            </a:extLst>
          </p:cNvPr>
          <p:cNvSpPr txBox="1"/>
          <p:nvPr/>
        </p:nvSpPr>
        <p:spPr>
          <a:xfrm>
            <a:off x="7295162" y="1320446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34312"/>
              </p:ext>
            </p:extLst>
          </p:nvPr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1E7E7-E9A1-4AFA-87B1-A4870E9A34E1}"/>
              </a:ext>
            </a:extLst>
          </p:cNvPr>
          <p:cNvSpPr txBox="1"/>
          <p:nvPr/>
        </p:nvSpPr>
        <p:spPr>
          <a:xfrm>
            <a:off x="1861778" y="1656778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19 de mayo de 2023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MINISTERIO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FINANZAS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PÚBLICAS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9F1D2F-F786-D9B9-1704-B076A37A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62028" y="26719"/>
            <a:ext cx="1925920" cy="1925920"/>
          </a:xfrm>
          <a:prstGeom prst="rect">
            <a:avLst/>
          </a:prstGeom>
        </p:spPr>
      </p:pic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357047D-A5BF-41D1-9213-DED88172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659874"/>
              </p:ext>
            </p:extLst>
          </p:nvPr>
        </p:nvGraphicFramePr>
        <p:xfrm>
          <a:off x="1420313" y="2152073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0C2169A-E599-4585-829C-2020E8F0E1DE}"/>
              </a:ext>
            </a:extLst>
          </p:cNvPr>
          <p:cNvSpPr txBox="1"/>
          <p:nvPr/>
        </p:nvSpPr>
        <p:spPr>
          <a:xfrm>
            <a:off x="999071" y="781735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19 de mayo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/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0 Gráfico">
            <a:extLst>
              <a:ext uri="{FF2B5EF4-FFF2-40B4-BE49-F238E27FC236}">
                <a16:creationId xmlns:a16="http://schemas.microsoft.com/office/drawing/2014/main" id="{EC531320-AB36-48DD-8893-7A79CCDE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1041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832CF468-DD39-4CD0-A7CC-ADFD5E5EF584}"/>
              </a:ext>
            </a:extLst>
          </p:cNvPr>
          <p:cNvSpPr txBox="1"/>
          <p:nvPr/>
        </p:nvSpPr>
        <p:spPr>
          <a:xfrm>
            <a:off x="2737095" y="150767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Por Fiduciario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19 de mayo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6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www.minfin.gob.gt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A2244-90CA-4D93-BEFB-2F361267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32" y="1881446"/>
            <a:ext cx="2177935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123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SimHei</vt:lpstr>
      <vt:lpstr>Aparajita</vt:lpstr>
      <vt:lpstr>Arial</vt:lpstr>
      <vt:lpstr>Calibri</vt:lpstr>
      <vt:lpstr>Calibri Light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Guerra Hernandez Adrian</cp:lastModifiedBy>
  <cp:revision>39</cp:revision>
  <dcterms:created xsi:type="dcterms:W3CDTF">2020-01-14T01:41:24Z</dcterms:created>
  <dcterms:modified xsi:type="dcterms:W3CDTF">2023-05-18T14:36:55Z</dcterms:modified>
</cp:coreProperties>
</file>