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07328"/>
        <c:axId val="25825664"/>
      </c:barChart>
      <c:catAx>
        <c:axId val="7870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825664"/>
        <c:crosses val="autoZero"/>
        <c:auto val="1"/>
        <c:lblAlgn val="ctr"/>
        <c:lblOffset val="100"/>
        <c:noMultiLvlLbl val="0"/>
      </c:catAx>
      <c:valAx>
        <c:axId val="2582566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7870732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41600"/>
        <c:axId val="28447488"/>
      </c:barChart>
      <c:catAx>
        <c:axId val="2844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GT"/>
          </a:p>
        </c:txPr>
        <c:crossAx val="28447488"/>
        <c:crosses val="autoZero"/>
        <c:auto val="1"/>
        <c:lblAlgn val="ctr"/>
        <c:lblOffset val="100"/>
        <c:noMultiLvlLbl val="0"/>
      </c:catAx>
      <c:valAx>
        <c:axId val="2844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4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22/09/2022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22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err="1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septiembre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xmlns="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22 de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septiembre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22 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septiembre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22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septiembre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366601261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37</cp:revision>
  <dcterms:created xsi:type="dcterms:W3CDTF">2021-03-10T16:08:59Z</dcterms:created>
  <dcterms:modified xsi:type="dcterms:W3CDTF">2022-09-22T15:27:24Z</dcterms:modified>
</cp:coreProperties>
</file>