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07552"/>
        <c:axId val="23621632"/>
      </c:barChart>
      <c:catAx>
        <c:axId val="2360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3621632"/>
        <c:crosses val="autoZero"/>
        <c:auto val="1"/>
        <c:lblAlgn val="ctr"/>
        <c:lblOffset val="100"/>
        <c:noMultiLvlLbl val="0"/>
      </c:catAx>
      <c:valAx>
        <c:axId val="23621632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360755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24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19232"/>
        <c:axId val="29525120"/>
        <c:axId val="0"/>
      </c:bar3DChart>
      <c:catAx>
        <c:axId val="2951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9525120"/>
        <c:crosses val="autoZero"/>
        <c:auto val="1"/>
        <c:lblAlgn val="ctr"/>
        <c:lblOffset val="100"/>
        <c:noMultiLvlLbl val="0"/>
      </c:catAx>
      <c:valAx>
        <c:axId val="2952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95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20/08/2020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24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agosto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24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agosto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403429021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707861466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24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agosto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24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agosto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54751710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24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36</cp:revision>
  <dcterms:created xsi:type="dcterms:W3CDTF">2020-01-15T18:14:59Z</dcterms:created>
  <dcterms:modified xsi:type="dcterms:W3CDTF">2020-08-20T14:54:32Z</dcterms:modified>
</cp:coreProperties>
</file>