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102475" cy="9388475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F0F68-2792-4C95-B3EC-3170D942CB5F}" type="datetimeFigureOut">
              <a:rPr lang="es-GT" smtClean="0"/>
              <a:pPr/>
              <a:t>9/05/2023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32025" y="704850"/>
            <a:ext cx="26384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D8496-0E29-4D72-A971-D05D6962D38B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D8496-0E29-4D72-A971-D05D6962D38B}" type="slidenum">
              <a:rPr lang="es-GT" smtClean="0"/>
              <a:pPr/>
              <a:t>1</a:t>
            </a:fld>
            <a:endParaRPr lang="es-G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9/05/2023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9/05/2023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9/05/2023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9/05/2023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9/05/2023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9/05/2023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9/05/2023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9/05/2023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9/05/2023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9/05/2023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9/05/2023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2018D-8B73-4497-AAD3-E5E1C58CA8E7}" type="datetimeFigureOut">
              <a:rPr lang="es-GT" smtClean="0"/>
              <a:pPr/>
              <a:t>9/05/2023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hola</a:t>
            </a:r>
            <a:endParaRPr lang="es-GT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-714404" y="-428660"/>
            <a:ext cx="8376285" cy="10066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3886" t="20148" r="13886" b="20148"/>
          <a:stretch/>
        </p:blipFill>
        <p:spPr bwMode="auto">
          <a:xfrm>
            <a:off x="2285992" y="357158"/>
            <a:ext cx="2500330" cy="1500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3071802"/>
            <a:ext cx="7072338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INFORME DE EJECUCIÓN PRESUPUESTARIA POR CLASIFICADOR TEMÁTICO </a:t>
            </a:r>
          </a:p>
          <a:p>
            <a:pPr algn="ctr"/>
            <a:endPara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MX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MX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PRIMER  </a:t>
            </a:r>
            <a:r>
              <a:rPr lang="es-MX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CUATRIMESTRE</a:t>
            </a:r>
          </a:p>
          <a:p>
            <a:pPr algn="ctr"/>
            <a:r>
              <a:rPr lang="es-MX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EJERCICIO FISCAL </a:t>
            </a:r>
            <a:r>
              <a:rPr lang="es-MX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</a:t>
            </a:r>
            <a:endParaRPr lang="es-MX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14</Words>
  <Application>Microsoft Office PowerPoint</Application>
  <PresentationFormat>Presentación en pantalla (4:3)</PresentationFormat>
  <Paragraphs>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hola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ebor</dc:creator>
  <cp:lastModifiedBy>sargueta</cp:lastModifiedBy>
  <cp:revision>28</cp:revision>
  <dcterms:created xsi:type="dcterms:W3CDTF">2018-10-05T16:26:46Z</dcterms:created>
  <dcterms:modified xsi:type="dcterms:W3CDTF">2023-05-09T21:30:22Z</dcterms:modified>
</cp:coreProperties>
</file>