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6858000" cy="9144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1518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573-20FE-46C9-B6C0-5D5DF4045F13}" type="datetimeFigureOut">
              <a:rPr lang="es-GT" smtClean="0"/>
              <a:t>28/12/2016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A6D6-0CB7-4B1E-B140-44D373F96F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9293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573-20FE-46C9-B6C0-5D5DF4045F13}" type="datetimeFigureOut">
              <a:rPr lang="es-GT" smtClean="0"/>
              <a:t>28/12/2016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A6D6-0CB7-4B1E-B140-44D373F96F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7280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573-20FE-46C9-B6C0-5D5DF4045F13}" type="datetimeFigureOut">
              <a:rPr lang="es-GT" smtClean="0"/>
              <a:t>28/12/2016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A6D6-0CB7-4B1E-B140-44D373F96F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703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573-20FE-46C9-B6C0-5D5DF4045F13}" type="datetimeFigureOut">
              <a:rPr lang="es-GT" smtClean="0"/>
              <a:t>28/12/2016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A6D6-0CB7-4B1E-B140-44D373F96F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491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573-20FE-46C9-B6C0-5D5DF4045F13}" type="datetimeFigureOut">
              <a:rPr lang="es-GT" smtClean="0"/>
              <a:t>28/12/2016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A6D6-0CB7-4B1E-B140-44D373F96F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620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573-20FE-46C9-B6C0-5D5DF4045F13}" type="datetimeFigureOut">
              <a:rPr lang="es-GT" smtClean="0"/>
              <a:t>28/12/2016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A6D6-0CB7-4B1E-B140-44D373F96F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174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573-20FE-46C9-B6C0-5D5DF4045F13}" type="datetimeFigureOut">
              <a:rPr lang="es-GT" smtClean="0"/>
              <a:t>28/12/2016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A6D6-0CB7-4B1E-B140-44D373F96F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2236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573-20FE-46C9-B6C0-5D5DF4045F13}" type="datetimeFigureOut">
              <a:rPr lang="es-GT" smtClean="0"/>
              <a:t>28/12/2016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A6D6-0CB7-4B1E-B140-44D373F96F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4627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573-20FE-46C9-B6C0-5D5DF4045F13}" type="datetimeFigureOut">
              <a:rPr lang="es-GT" smtClean="0"/>
              <a:t>28/12/2016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A6D6-0CB7-4B1E-B140-44D373F96F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8327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573-20FE-46C9-B6C0-5D5DF4045F13}" type="datetimeFigureOut">
              <a:rPr lang="es-GT" smtClean="0"/>
              <a:t>28/12/2016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A6D6-0CB7-4B1E-B140-44D373F96F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282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9573-20FE-46C9-B6C0-5D5DF4045F13}" type="datetimeFigureOut">
              <a:rPr lang="es-GT" smtClean="0"/>
              <a:t>28/12/2016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A6D6-0CB7-4B1E-B140-44D373F96F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6960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9573-20FE-46C9-B6C0-5D5DF4045F13}" type="datetimeFigureOut">
              <a:rPr lang="es-GT" smtClean="0"/>
              <a:t>28/12/2016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A6D6-0CB7-4B1E-B140-44D373F96FA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4586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0" t="8912" r="30556" b="5162"/>
          <a:stretch/>
        </p:blipFill>
        <p:spPr bwMode="auto">
          <a:xfrm>
            <a:off x="-9553" y="27308"/>
            <a:ext cx="6867553" cy="911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662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3" t="7837" r="30715" b="5365"/>
          <a:stretch/>
        </p:blipFill>
        <p:spPr bwMode="auto">
          <a:xfrm>
            <a:off x="144016" y="251519"/>
            <a:ext cx="6453336" cy="870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56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2" t="9168" r="31048" b="5513"/>
          <a:stretch/>
        </p:blipFill>
        <p:spPr bwMode="auto">
          <a:xfrm>
            <a:off x="116632" y="251520"/>
            <a:ext cx="6559342" cy="86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57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5" t="8872" r="30964" b="4921"/>
          <a:stretch/>
        </p:blipFill>
        <p:spPr bwMode="auto">
          <a:xfrm>
            <a:off x="116632" y="179512"/>
            <a:ext cx="6741368" cy="897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75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1" t="9612" r="31131" b="5217"/>
          <a:stretch/>
        </p:blipFill>
        <p:spPr bwMode="auto">
          <a:xfrm>
            <a:off x="81886" y="251520"/>
            <a:ext cx="6587474" cy="874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733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0" t="8575" r="31048" b="5720"/>
          <a:stretch/>
        </p:blipFill>
        <p:spPr bwMode="auto">
          <a:xfrm>
            <a:off x="116632" y="27545"/>
            <a:ext cx="6500087" cy="872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016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8133" r="31297" b="6252"/>
          <a:stretch/>
        </p:blipFill>
        <p:spPr bwMode="auto">
          <a:xfrm>
            <a:off x="5608" y="179512"/>
            <a:ext cx="6663752" cy="88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565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2" t="9463" r="31048" b="5808"/>
          <a:stretch/>
        </p:blipFill>
        <p:spPr bwMode="auto">
          <a:xfrm>
            <a:off x="116632" y="107504"/>
            <a:ext cx="6605131" cy="86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524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1" t="8575" r="32129" b="4922"/>
          <a:stretch/>
        </p:blipFill>
        <p:spPr bwMode="auto">
          <a:xfrm>
            <a:off x="188640" y="179511"/>
            <a:ext cx="6480720" cy="898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713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2" t="8133" r="31380" b="4773"/>
          <a:stretch/>
        </p:blipFill>
        <p:spPr bwMode="auto">
          <a:xfrm>
            <a:off x="188639" y="251520"/>
            <a:ext cx="6597647" cy="889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00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 t="8454" r="30601" b="6081"/>
          <a:stretch/>
        </p:blipFill>
        <p:spPr bwMode="auto">
          <a:xfrm>
            <a:off x="-17609" y="144016"/>
            <a:ext cx="6817110" cy="889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58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4" t="8429" r="30549" b="5698"/>
          <a:stretch/>
        </p:blipFill>
        <p:spPr bwMode="auto">
          <a:xfrm>
            <a:off x="0" y="107504"/>
            <a:ext cx="6813376" cy="903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71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4" t="8450" r="30723" b="5197"/>
          <a:stretch/>
        </p:blipFill>
        <p:spPr bwMode="auto">
          <a:xfrm>
            <a:off x="3535" y="179512"/>
            <a:ext cx="6694033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02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1" t="8280" r="31214" b="5660"/>
          <a:stretch/>
        </p:blipFill>
        <p:spPr bwMode="auto">
          <a:xfrm>
            <a:off x="94271" y="164042"/>
            <a:ext cx="6669457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01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0" t="8724" r="30964" b="6104"/>
          <a:stretch/>
        </p:blipFill>
        <p:spPr bwMode="auto">
          <a:xfrm>
            <a:off x="188640" y="84350"/>
            <a:ext cx="6583020" cy="888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50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8" t="9168" r="31546" b="5513"/>
          <a:stretch/>
        </p:blipFill>
        <p:spPr bwMode="auto">
          <a:xfrm>
            <a:off x="80743" y="81617"/>
            <a:ext cx="6777257" cy="909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99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9168" r="30549" b="4772"/>
          <a:stretch/>
        </p:blipFill>
        <p:spPr bwMode="auto">
          <a:xfrm>
            <a:off x="188640" y="107504"/>
            <a:ext cx="6542212" cy="87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37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9" t="8597" r="30559" b="5936"/>
          <a:stretch/>
        </p:blipFill>
        <p:spPr bwMode="auto">
          <a:xfrm>
            <a:off x="51107" y="179512"/>
            <a:ext cx="6753304" cy="871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2909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Presentación en pantalla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Joél Evelio Juárez Rosil</dc:creator>
  <cp:lastModifiedBy>René Augusto Castro González</cp:lastModifiedBy>
  <cp:revision>2</cp:revision>
  <dcterms:created xsi:type="dcterms:W3CDTF">2016-09-13T02:45:10Z</dcterms:created>
  <dcterms:modified xsi:type="dcterms:W3CDTF">2016-12-28T18:49:53Z</dcterms:modified>
</cp:coreProperties>
</file>