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5" r:id="rId2"/>
    <p:sldId id="279" r:id="rId3"/>
    <p:sldId id="280" r:id="rId4"/>
    <p:sldId id="281" r:id="rId5"/>
    <p:sldId id="282" r:id="rId6"/>
    <p:sldId id="262" r:id="rId7"/>
    <p:sldId id="264" r:id="rId8"/>
    <p:sldId id="263" r:id="rId9"/>
    <p:sldId id="278" r:id="rId10"/>
    <p:sldId id="313" r:id="rId11"/>
    <p:sldId id="266" r:id="rId12"/>
    <p:sldId id="268" r:id="rId13"/>
    <p:sldId id="273" r:id="rId14"/>
    <p:sldId id="274" r:id="rId15"/>
    <p:sldId id="270" r:id="rId16"/>
    <p:sldId id="304" r:id="rId17"/>
    <p:sldId id="271" r:id="rId18"/>
    <p:sldId id="275" r:id="rId19"/>
    <p:sldId id="301" r:id="rId20"/>
    <p:sldId id="283" r:id="rId21"/>
    <p:sldId id="285" r:id="rId22"/>
    <p:sldId id="286" r:id="rId23"/>
    <p:sldId id="287" r:id="rId24"/>
    <p:sldId id="288" r:id="rId25"/>
    <p:sldId id="289" r:id="rId26"/>
    <p:sldId id="308" r:id="rId27"/>
    <p:sldId id="272" r:id="rId28"/>
    <p:sldId id="299" r:id="rId29"/>
    <p:sldId id="293" r:id="rId30"/>
    <p:sldId id="292" r:id="rId31"/>
    <p:sldId id="300" r:id="rId32"/>
    <p:sldId id="277" r:id="rId33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iba-User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5CD88-18C1-4177-A1D9-57B3B01940CC}" type="doc">
      <dgm:prSet loTypeId="urn:microsoft.com/office/officeart/2005/8/layout/cycle3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D9BB3F9C-8CFD-419E-9C31-5EAD2DAFE0E5}">
      <dgm:prSet custT="1"/>
      <dgm:spPr/>
      <dgm:t>
        <a:bodyPr/>
        <a:lstStyle/>
        <a:p>
          <a:r>
            <a:rPr lang="es-GT" sz="1050" b="1">
              <a:latin typeface="+mj-lt"/>
            </a:rPr>
            <a:t>1. Establecer redes nacionales multisectoriales gubernamentales y no  gubernamentales</a:t>
          </a:r>
          <a:endParaRPr lang="es-GT" sz="1050" b="1" dirty="0">
            <a:latin typeface="+mj-lt"/>
          </a:endParaRPr>
        </a:p>
      </dgm:t>
    </dgm:pt>
    <dgm:pt modelId="{DC530F6A-36FF-4FA3-9FA7-93096FE53A79}" type="parTrans" cxnId="{7CE15D8B-5807-41F2-A53C-EFDA86D5BCA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20E11092-83B5-451F-A891-A1FCB641D2FC}" type="sibTrans" cxnId="{7CE15D8B-5807-41F2-A53C-EFDA86D5BCA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36AECCC7-DBDE-426A-BD34-925BAB19C3A0}">
      <dgm:prSet custT="1"/>
      <dgm:spPr/>
      <dgm:t>
        <a:bodyPr/>
        <a:lstStyle/>
        <a:p>
          <a:r>
            <a:rPr lang="es-GT" sz="1050" b="1">
              <a:latin typeface="+mj-lt"/>
            </a:rPr>
            <a:t>2. Promover el diálogo sobre las políticas  que puedan repercutir sobre la salud.</a:t>
          </a:r>
        </a:p>
      </dgm:t>
    </dgm:pt>
    <dgm:pt modelId="{CBFE37BD-B185-49C4-A3AD-DD00003E8C41}" type="parTrans" cxnId="{537C3088-D470-459A-AA94-3D862205A425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FF3AAD4F-3449-4BF9-A900-62F8957ADFD4}" type="sibTrans" cxnId="{537C3088-D470-459A-AA94-3D862205A425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94B601CF-7AF0-488E-AB59-66E47AC96B8D}">
      <dgm:prSet custT="1"/>
      <dgm:spPr/>
      <dgm:t>
        <a:bodyPr/>
        <a:lstStyle/>
        <a:p>
          <a:r>
            <a:rPr lang="es-GT" sz="1050" b="1" dirty="0">
              <a:latin typeface="+mj-lt"/>
            </a:rPr>
            <a:t>3. Establecer las áreas de interés común entre los sectores </a:t>
          </a:r>
        </a:p>
      </dgm:t>
    </dgm:pt>
    <dgm:pt modelId="{F99C9278-55CD-47C2-8461-62C282DF2400}" type="parTrans" cxnId="{7E2E50EB-11EE-4A08-92F3-E388FBD94458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F5B68255-B225-4D1C-8E69-87E82890A6FE}" type="sibTrans" cxnId="{7E2E50EB-11EE-4A08-92F3-E388FBD94458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82D06E6B-03EC-4DE4-8B11-A322DA5C186B}">
      <dgm:prSet custT="1"/>
      <dgm:spPr/>
      <dgm:t>
        <a:bodyPr/>
        <a:lstStyle/>
        <a:p>
          <a:r>
            <a:rPr lang="es-GT" sz="1050" b="1" dirty="0">
              <a:latin typeface="+mj-lt"/>
            </a:rPr>
            <a:t>4. Determinar y priorizar los problemas de salud a nivel nacional, departamental y municipal</a:t>
          </a:r>
        </a:p>
      </dgm:t>
    </dgm:pt>
    <dgm:pt modelId="{47B87567-67B6-443E-82A4-826003A37F08}" type="parTrans" cxnId="{BEF6965B-B3D5-4D0E-BF77-78EAAB4E343A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D61ABDC9-8BF3-4335-92A1-046E06E3EF9B}" type="sibTrans" cxnId="{BEF6965B-B3D5-4D0E-BF77-78EAAB4E343A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D4A7F206-E7DA-4FA2-8F19-B3BE53ACDA56}">
      <dgm:prSet custT="1"/>
      <dgm:spPr/>
      <dgm:t>
        <a:bodyPr/>
        <a:lstStyle/>
        <a:p>
          <a:r>
            <a:rPr lang="es-GT" sz="1050" b="1">
              <a:latin typeface="+mj-lt"/>
            </a:rPr>
            <a:t>5. Establecer metas inmediatas y a mediano y a largo plazo.</a:t>
          </a:r>
          <a:endParaRPr lang="es-GT" sz="1050" b="1" dirty="0">
            <a:latin typeface="+mj-lt"/>
          </a:endParaRPr>
        </a:p>
      </dgm:t>
    </dgm:pt>
    <dgm:pt modelId="{326DCA0F-0E21-4108-843A-47091B85D9A3}" type="parTrans" cxnId="{E0CFD980-4B3A-44BE-94CF-260F67B2D552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FFB77583-E942-4360-BE93-B1D8E2EE5646}" type="sibTrans" cxnId="{E0CFD980-4B3A-44BE-94CF-260F67B2D552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19CE15D0-D5EC-4EDB-B08A-86B90870E503}">
      <dgm:prSet custT="1"/>
      <dgm:spPr/>
      <dgm:t>
        <a:bodyPr/>
        <a:lstStyle/>
        <a:p>
          <a:r>
            <a:rPr lang="es-GT" sz="1050" b="1">
              <a:latin typeface="+mj-lt"/>
            </a:rPr>
            <a:t>6. Elaborar el proyecto con indicadores y metas comunes</a:t>
          </a:r>
          <a:endParaRPr lang="es-GT" sz="1050" b="1" dirty="0">
            <a:latin typeface="+mj-lt"/>
          </a:endParaRPr>
        </a:p>
      </dgm:t>
    </dgm:pt>
    <dgm:pt modelId="{ED567FAF-5795-45B3-90BC-936C017E9BB9}" type="parTrans" cxnId="{D8088E90-08DF-45D5-A105-2E5DD55B315F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2B5AA2BD-C56D-4453-9FE1-45B057A5C379}" type="sibTrans" cxnId="{D8088E90-08DF-45D5-A105-2E5DD55B315F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564B813F-98B8-406A-A819-46A88D9B3CAA}">
      <dgm:prSet custT="1"/>
      <dgm:spPr/>
      <dgm:t>
        <a:bodyPr/>
        <a:lstStyle/>
        <a:p>
          <a:r>
            <a:rPr lang="es-GT" sz="1050" b="1">
              <a:latin typeface="+mj-lt"/>
            </a:rPr>
            <a:t>7. Establecer la colaboración multisectorial.</a:t>
          </a:r>
          <a:endParaRPr lang="es-GT" sz="1050" b="1" dirty="0">
            <a:latin typeface="+mj-lt"/>
          </a:endParaRPr>
        </a:p>
      </dgm:t>
    </dgm:pt>
    <dgm:pt modelId="{F384187D-4648-4BEF-A5B1-4F9EA8B8A6F5}" type="parTrans" cxnId="{0D338EB8-7CA3-48C7-A71A-092CB3FDB3C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0506C8E3-6F11-468D-98F8-A590F1D7FD04}" type="sibTrans" cxnId="{0D338EB8-7CA3-48C7-A71A-092CB3FDB3C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47233DAF-9694-4645-97BE-E36E1CFF223D}">
      <dgm:prSet custT="1"/>
      <dgm:spPr/>
      <dgm:t>
        <a:bodyPr/>
        <a:lstStyle/>
        <a:p>
          <a:r>
            <a:rPr lang="es-GT" sz="1050" b="1">
              <a:latin typeface="+mj-lt"/>
            </a:rPr>
            <a:t>8. Aumentar la participación de la sociedad civil y las comunidades en la formulación de políticas</a:t>
          </a:r>
          <a:endParaRPr lang="es-GT" sz="1050" b="1" dirty="0">
            <a:latin typeface="+mj-lt"/>
          </a:endParaRPr>
        </a:p>
      </dgm:t>
    </dgm:pt>
    <dgm:pt modelId="{4682607D-6A90-4746-BE6A-742091A5E22D}" type="parTrans" cxnId="{5DAE7594-D29A-4FC4-95A8-5B0667716A4F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173B8867-BD79-468C-A83B-D0E0E28C4DD7}" type="sibTrans" cxnId="{5DAE7594-D29A-4FC4-95A8-5B0667716A4F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803DA743-37FC-4B5C-A9F6-44DDE464E021}">
      <dgm:prSet custT="1"/>
      <dgm:spPr/>
      <dgm:t>
        <a:bodyPr/>
        <a:lstStyle/>
        <a:p>
          <a:r>
            <a:rPr lang="es-GT" sz="1050" b="1" dirty="0">
              <a:latin typeface="+mj-lt"/>
            </a:rPr>
            <a:t>9. Fortalecer los mecanismos de rendición de cuentas, seguimiento y evaluación </a:t>
          </a:r>
        </a:p>
      </dgm:t>
    </dgm:pt>
    <dgm:pt modelId="{3B98DE3F-530F-4C25-89B3-F6F6DAEC38A9}" type="parTrans" cxnId="{D61271D9-BE39-4B3B-BC32-71CAC68208C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FDEE36EE-2432-4A87-B57B-9733AA2969CD}" type="sibTrans" cxnId="{D61271D9-BE39-4B3B-BC32-71CAC68208C0}">
      <dgm:prSet/>
      <dgm:spPr/>
      <dgm:t>
        <a:bodyPr/>
        <a:lstStyle/>
        <a:p>
          <a:endParaRPr lang="es-GT" sz="1050" b="1">
            <a:latin typeface="+mj-lt"/>
          </a:endParaRPr>
        </a:p>
      </dgm:t>
    </dgm:pt>
    <dgm:pt modelId="{5AE1141F-CA10-4771-B0DA-8466AB879096}" type="pres">
      <dgm:prSet presAssocID="{5365CD88-18C1-4177-A1D9-57B3B01940CC}" presName="Name0" presStyleCnt="0">
        <dgm:presLayoutVars>
          <dgm:dir/>
          <dgm:resizeHandles val="exact"/>
        </dgm:presLayoutVars>
      </dgm:prSet>
      <dgm:spPr/>
    </dgm:pt>
    <dgm:pt modelId="{2A537E12-2D4B-4BBB-AA1D-67253AD54FAC}" type="pres">
      <dgm:prSet presAssocID="{5365CD88-18C1-4177-A1D9-57B3B01940CC}" presName="cycle" presStyleCnt="0"/>
      <dgm:spPr/>
    </dgm:pt>
    <dgm:pt modelId="{86EEE9D0-ACBE-407F-A232-09251EFB0A53}" type="pres">
      <dgm:prSet presAssocID="{D9BB3F9C-8CFD-419E-9C31-5EAD2DAFE0E5}" presName="nodeFirstNode" presStyleLbl="node1" presStyleIdx="0" presStyleCnt="9">
        <dgm:presLayoutVars>
          <dgm:bulletEnabled val="1"/>
        </dgm:presLayoutVars>
      </dgm:prSet>
      <dgm:spPr/>
    </dgm:pt>
    <dgm:pt modelId="{8EF762EB-97BA-4B5B-BD7A-14BA4E7DF62D}" type="pres">
      <dgm:prSet presAssocID="{20E11092-83B5-451F-A891-A1FCB641D2FC}" presName="sibTransFirstNode" presStyleLbl="bgShp" presStyleIdx="0" presStyleCnt="1"/>
      <dgm:spPr/>
    </dgm:pt>
    <dgm:pt modelId="{DC40FBF0-BBB6-4207-9AED-AC38A12543ED}" type="pres">
      <dgm:prSet presAssocID="{36AECCC7-DBDE-426A-BD34-925BAB19C3A0}" presName="nodeFollowingNodes" presStyleLbl="node1" presStyleIdx="1" presStyleCnt="9" custRadScaleRad="100041" custRadScaleInc="17796">
        <dgm:presLayoutVars>
          <dgm:bulletEnabled val="1"/>
        </dgm:presLayoutVars>
      </dgm:prSet>
      <dgm:spPr/>
    </dgm:pt>
    <dgm:pt modelId="{438E7D1E-5F4C-4D14-B211-55AB27370232}" type="pres">
      <dgm:prSet presAssocID="{94B601CF-7AF0-488E-AB59-66E47AC96B8D}" presName="nodeFollowingNodes" presStyleLbl="node1" presStyleIdx="2" presStyleCnt="9">
        <dgm:presLayoutVars>
          <dgm:bulletEnabled val="1"/>
        </dgm:presLayoutVars>
      </dgm:prSet>
      <dgm:spPr/>
    </dgm:pt>
    <dgm:pt modelId="{F3F848DA-6BCD-4010-997D-DD50C04103FF}" type="pres">
      <dgm:prSet presAssocID="{82D06E6B-03EC-4DE4-8B11-A322DA5C186B}" presName="nodeFollowingNodes" presStyleLbl="node1" presStyleIdx="3" presStyleCnt="9" custRadScaleRad="100061" custRadScaleInc="-18923">
        <dgm:presLayoutVars>
          <dgm:bulletEnabled val="1"/>
        </dgm:presLayoutVars>
      </dgm:prSet>
      <dgm:spPr/>
    </dgm:pt>
    <dgm:pt modelId="{A1180AB7-01E3-47A5-8A0E-54AB87ECA9BB}" type="pres">
      <dgm:prSet presAssocID="{D4A7F206-E7DA-4FA2-8F19-B3BE53ACDA56}" presName="nodeFollowingNodes" presStyleLbl="node1" presStyleIdx="4" presStyleCnt="9" custRadScaleRad="102838" custRadScaleInc="-11025">
        <dgm:presLayoutVars>
          <dgm:bulletEnabled val="1"/>
        </dgm:presLayoutVars>
      </dgm:prSet>
      <dgm:spPr/>
    </dgm:pt>
    <dgm:pt modelId="{736FF318-3D36-4CF0-A229-B982342E0E56}" type="pres">
      <dgm:prSet presAssocID="{19CE15D0-D5EC-4EDB-B08A-86B90870E503}" presName="nodeFollowingNodes" presStyleLbl="node1" presStyleIdx="5" presStyleCnt="9" custRadScaleRad="104385" custRadScaleInc="16148">
        <dgm:presLayoutVars>
          <dgm:bulletEnabled val="1"/>
        </dgm:presLayoutVars>
      </dgm:prSet>
      <dgm:spPr/>
    </dgm:pt>
    <dgm:pt modelId="{B72D6AEF-4377-4C85-A6E1-9E7A1D7C6923}" type="pres">
      <dgm:prSet presAssocID="{564B813F-98B8-406A-A819-46A88D9B3CAA}" presName="nodeFollowingNodes" presStyleLbl="node1" presStyleIdx="6" presStyleCnt="9" custRadScaleRad="98316" custRadScaleInc="17711">
        <dgm:presLayoutVars>
          <dgm:bulletEnabled val="1"/>
        </dgm:presLayoutVars>
      </dgm:prSet>
      <dgm:spPr/>
    </dgm:pt>
    <dgm:pt modelId="{49FDE90F-CF22-4BA0-A299-5D65550CAEE9}" type="pres">
      <dgm:prSet presAssocID="{47233DAF-9694-4645-97BE-E36E1CFF223D}" presName="nodeFollowingNodes" presStyleLbl="node1" presStyleIdx="7" presStyleCnt="9">
        <dgm:presLayoutVars>
          <dgm:bulletEnabled val="1"/>
        </dgm:presLayoutVars>
      </dgm:prSet>
      <dgm:spPr/>
    </dgm:pt>
    <dgm:pt modelId="{87800E1C-7F97-43B9-B827-4DA47F8C7410}" type="pres">
      <dgm:prSet presAssocID="{803DA743-37FC-4B5C-A9F6-44DDE464E021}" presName="nodeFollowingNodes" presStyleLbl="node1" presStyleIdx="8" presStyleCnt="9" custRadScaleRad="96744" custRadScaleInc="-18962">
        <dgm:presLayoutVars>
          <dgm:bulletEnabled val="1"/>
        </dgm:presLayoutVars>
      </dgm:prSet>
      <dgm:spPr/>
    </dgm:pt>
  </dgm:ptLst>
  <dgm:cxnLst>
    <dgm:cxn modelId="{575FCB10-FC45-456A-8040-450FC283F86C}" type="presOf" srcId="{D9BB3F9C-8CFD-419E-9C31-5EAD2DAFE0E5}" destId="{86EEE9D0-ACBE-407F-A232-09251EFB0A53}" srcOrd="0" destOrd="0" presId="urn:microsoft.com/office/officeart/2005/8/layout/cycle3"/>
    <dgm:cxn modelId="{41E07129-6080-44D9-B2FE-8B4E546FA0F3}" type="presOf" srcId="{47233DAF-9694-4645-97BE-E36E1CFF223D}" destId="{49FDE90F-CF22-4BA0-A299-5D65550CAEE9}" srcOrd="0" destOrd="0" presId="urn:microsoft.com/office/officeart/2005/8/layout/cycle3"/>
    <dgm:cxn modelId="{FAD5862C-0880-485F-9C64-028FE1FD3D7D}" type="presOf" srcId="{564B813F-98B8-406A-A819-46A88D9B3CAA}" destId="{B72D6AEF-4377-4C85-A6E1-9E7A1D7C6923}" srcOrd="0" destOrd="0" presId="urn:microsoft.com/office/officeart/2005/8/layout/cycle3"/>
    <dgm:cxn modelId="{BEF6965B-B3D5-4D0E-BF77-78EAAB4E343A}" srcId="{5365CD88-18C1-4177-A1D9-57B3B01940CC}" destId="{82D06E6B-03EC-4DE4-8B11-A322DA5C186B}" srcOrd="3" destOrd="0" parTransId="{47B87567-67B6-443E-82A4-826003A37F08}" sibTransId="{D61ABDC9-8BF3-4335-92A1-046E06E3EF9B}"/>
    <dgm:cxn modelId="{F216E251-DBD4-417D-B5F4-E8C1C6B0DB2B}" type="presOf" srcId="{94B601CF-7AF0-488E-AB59-66E47AC96B8D}" destId="{438E7D1E-5F4C-4D14-B211-55AB27370232}" srcOrd="0" destOrd="0" presId="urn:microsoft.com/office/officeart/2005/8/layout/cycle3"/>
    <dgm:cxn modelId="{93F00358-7CEA-42CA-B435-EF1527063B01}" type="presOf" srcId="{803DA743-37FC-4B5C-A9F6-44DDE464E021}" destId="{87800E1C-7F97-43B9-B827-4DA47F8C7410}" srcOrd="0" destOrd="0" presId="urn:microsoft.com/office/officeart/2005/8/layout/cycle3"/>
    <dgm:cxn modelId="{A54C1C5A-7A79-4CD0-9996-B4E1914CD697}" type="presOf" srcId="{19CE15D0-D5EC-4EDB-B08A-86B90870E503}" destId="{736FF318-3D36-4CF0-A229-B982342E0E56}" srcOrd="0" destOrd="0" presId="urn:microsoft.com/office/officeart/2005/8/layout/cycle3"/>
    <dgm:cxn modelId="{E0CFD980-4B3A-44BE-94CF-260F67B2D552}" srcId="{5365CD88-18C1-4177-A1D9-57B3B01940CC}" destId="{D4A7F206-E7DA-4FA2-8F19-B3BE53ACDA56}" srcOrd="4" destOrd="0" parTransId="{326DCA0F-0E21-4108-843A-47091B85D9A3}" sibTransId="{FFB77583-E942-4360-BE93-B1D8E2EE5646}"/>
    <dgm:cxn modelId="{537C3088-D470-459A-AA94-3D862205A425}" srcId="{5365CD88-18C1-4177-A1D9-57B3B01940CC}" destId="{36AECCC7-DBDE-426A-BD34-925BAB19C3A0}" srcOrd="1" destOrd="0" parTransId="{CBFE37BD-B185-49C4-A3AD-DD00003E8C41}" sibTransId="{FF3AAD4F-3449-4BF9-A900-62F8957ADFD4}"/>
    <dgm:cxn modelId="{B344088A-D4A5-4800-97D0-DBBEF7BD7AA0}" type="presOf" srcId="{D4A7F206-E7DA-4FA2-8F19-B3BE53ACDA56}" destId="{A1180AB7-01E3-47A5-8A0E-54AB87ECA9BB}" srcOrd="0" destOrd="0" presId="urn:microsoft.com/office/officeart/2005/8/layout/cycle3"/>
    <dgm:cxn modelId="{7CE15D8B-5807-41F2-A53C-EFDA86D5BCA0}" srcId="{5365CD88-18C1-4177-A1D9-57B3B01940CC}" destId="{D9BB3F9C-8CFD-419E-9C31-5EAD2DAFE0E5}" srcOrd="0" destOrd="0" parTransId="{DC530F6A-36FF-4FA3-9FA7-93096FE53A79}" sibTransId="{20E11092-83B5-451F-A891-A1FCB641D2FC}"/>
    <dgm:cxn modelId="{D8088E90-08DF-45D5-A105-2E5DD55B315F}" srcId="{5365CD88-18C1-4177-A1D9-57B3B01940CC}" destId="{19CE15D0-D5EC-4EDB-B08A-86B90870E503}" srcOrd="5" destOrd="0" parTransId="{ED567FAF-5795-45B3-90BC-936C017E9BB9}" sibTransId="{2B5AA2BD-C56D-4453-9FE1-45B057A5C379}"/>
    <dgm:cxn modelId="{5DAE7594-D29A-4FC4-95A8-5B0667716A4F}" srcId="{5365CD88-18C1-4177-A1D9-57B3B01940CC}" destId="{47233DAF-9694-4645-97BE-E36E1CFF223D}" srcOrd="7" destOrd="0" parTransId="{4682607D-6A90-4746-BE6A-742091A5E22D}" sibTransId="{173B8867-BD79-468C-A83B-D0E0E28C4DD7}"/>
    <dgm:cxn modelId="{0D338EB8-7CA3-48C7-A71A-092CB3FDB3C0}" srcId="{5365CD88-18C1-4177-A1D9-57B3B01940CC}" destId="{564B813F-98B8-406A-A819-46A88D9B3CAA}" srcOrd="6" destOrd="0" parTransId="{F384187D-4648-4BEF-A5B1-4F9EA8B8A6F5}" sibTransId="{0506C8E3-6F11-468D-98F8-A590F1D7FD04}"/>
    <dgm:cxn modelId="{3FD9BCC4-2994-4B53-93B1-B19235066C2D}" type="presOf" srcId="{20E11092-83B5-451F-A891-A1FCB641D2FC}" destId="{8EF762EB-97BA-4B5B-BD7A-14BA4E7DF62D}" srcOrd="0" destOrd="0" presId="urn:microsoft.com/office/officeart/2005/8/layout/cycle3"/>
    <dgm:cxn modelId="{FABF0CD3-A6C1-4F5C-9AB6-F68224D23D60}" type="presOf" srcId="{82D06E6B-03EC-4DE4-8B11-A322DA5C186B}" destId="{F3F848DA-6BCD-4010-997D-DD50C04103FF}" srcOrd="0" destOrd="0" presId="urn:microsoft.com/office/officeart/2005/8/layout/cycle3"/>
    <dgm:cxn modelId="{3BC03DD5-C8F2-4E2D-9A9D-DBC154A508B5}" type="presOf" srcId="{5365CD88-18C1-4177-A1D9-57B3B01940CC}" destId="{5AE1141F-CA10-4771-B0DA-8466AB879096}" srcOrd="0" destOrd="0" presId="urn:microsoft.com/office/officeart/2005/8/layout/cycle3"/>
    <dgm:cxn modelId="{D61271D9-BE39-4B3B-BC32-71CAC68208C0}" srcId="{5365CD88-18C1-4177-A1D9-57B3B01940CC}" destId="{803DA743-37FC-4B5C-A9F6-44DDE464E021}" srcOrd="8" destOrd="0" parTransId="{3B98DE3F-530F-4C25-89B3-F6F6DAEC38A9}" sibTransId="{FDEE36EE-2432-4A87-B57B-9733AA2969CD}"/>
    <dgm:cxn modelId="{FFBABBE1-7D06-40AC-88B7-3D04447468C9}" type="presOf" srcId="{36AECCC7-DBDE-426A-BD34-925BAB19C3A0}" destId="{DC40FBF0-BBB6-4207-9AED-AC38A12543ED}" srcOrd="0" destOrd="0" presId="urn:microsoft.com/office/officeart/2005/8/layout/cycle3"/>
    <dgm:cxn modelId="{7E2E50EB-11EE-4A08-92F3-E388FBD94458}" srcId="{5365CD88-18C1-4177-A1D9-57B3B01940CC}" destId="{94B601CF-7AF0-488E-AB59-66E47AC96B8D}" srcOrd="2" destOrd="0" parTransId="{F99C9278-55CD-47C2-8461-62C282DF2400}" sibTransId="{F5B68255-B225-4D1C-8E69-87E82890A6FE}"/>
    <dgm:cxn modelId="{175C2DD0-EFB9-4BC6-AF1F-3C7A9FE2AAD2}" type="presParOf" srcId="{5AE1141F-CA10-4771-B0DA-8466AB879096}" destId="{2A537E12-2D4B-4BBB-AA1D-67253AD54FAC}" srcOrd="0" destOrd="0" presId="urn:microsoft.com/office/officeart/2005/8/layout/cycle3"/>
    <dgm:cxn modelId="{5E2DFBF1-CBC3-4BA5-A887-D719A074BF7E}" type="presParOf" srcId="{2A537E12-2D4B-4BBB-AA1D-67253AD54FAC}" destId="{86EEE9D0-ACBE-407F-A232-09251EFB0A53}" srcOrd="0" destOrd="0" presId="urn:microsoft.com/office/officeart/2005/8/layout/cycle3"/>
    <dgm:cxn modelId="{4EBFEF6F-E5DA-4589-A784-0E50C3D12BA1}" type="presParOf" srcId="{2A537E12-2D4B-4BBB-AA1D-67253AD54FAC}" destId="{8EF762EB-97BA-4B5B-BD7A-14BA4E7DF62D}" srcOrd="1" destOrd="0" presId="urn:microsoft.com/office/officeart/2005/8/layout/cycle3"/>
    <dgm:cxn modelId="{AC496107-7B7B-4D62-90D8-E1A033C4BF9F}" type="presParOf" srcId="{2A537E12-2D4B-4BBB-AA1D-67253AD54FAC}" destId="{DC40FBF0-BBB6-4207-9AED-AC38A12543ED}" srcOrd="2" destOrd="0" presId="urn:microsoft.com/office/officeart/2005/8/layout/cycle3"/>
    <dgm:cxn modelId="{A836966C-A2A3-4BEF-A7A5-21CAB4FCE9BD}" type="presParOf" srcId="{2A537E12-2D4B-4BBB-AA1D-67253AD54FAC}" destId="{438E7D1E-5F4C-4D14-B211-55AB27370232}" srcOrd="3" destOrd="0" presId="urn:microsoft.com/office/officeart/2005/8/layout/cycle3"/>
    <dgm:cxn modelId="{38BADFB2-A206-47D6-A4DA-B3BC65FD40B1}" type="presParOf" srcId="{2A537E12-2D4B-4BBB-AA1D-67253AD54FAC}" destId="{F3F848DA-6BCD-4010-997D-DD50C04103FF}" srcOrd="4" destOrd="0" presId="urn:microsoft.com/office/officeart/2005/8/layout/cycle3"/>
    <dgm:cxn modelId="{A908DBC9-D964-4D88-867E-C4B0B17B320B}" type="presParOf" srcId="{2A537E12-2D4B-4BBB-AA1D-67253AD54FAC}" destId="{A1180AB7-01E3-47A5-8A0E-54AB87ECA9BB}" srcOrd="5" destOrd="0" presId="urn:microsoft.com/office/officeart/2005/8/layout/cycle3"/>
    <dgm:cxn modelId="{BAA487CA-94FF-4A75-BEDF-3E4BE2589555}" type="presParOf" srcId="{2A537E12-2D4B-4BBB-AA1D-67253AD54FAC}" destId="{736FF318-3D36-4CF0-A229-B982342E0E56}" srcOrd="6" destOrd="0" presId="urn:microsoft.com/office/officeart/2005/8/layout/cycle3"/>
    <dgm:cxn modelId="{BB8949C6-DB6E-4E49-9529-C82A0CF27457}" type="presParOf" srcId="{2A537E12-2D4B-4BBB-AA1D-67253AD54FAC}" destId="{B72D6AEF-4377-4C85-A6E1-9E7A1D7C6923}" srcOrd="7" destOrd="0" presId="urn:microsoft.com/office/officeart/2005/8/layout/cycle3"/>
    <dgm:cxn modelId="{B7E808D3-58DF-44FA-825A-1C5C354B1503}" type="presParOf" srcId="{2A537E12-2D4B-4BBB-AA1D-67253AD54FAC}" destId="{49FDE90F-CF22-4BA0-A299-5D65550CAEE9}" srcOrd="8" destOrd="0" presId="urn:microsoft.com/office/officeart/2005/8/layout/cycle3"/>
    <dgm:cxn modelId="{DA3B4D1B-21C2-4426-BEC8-C3C808DE521D}" type="presParOf" srcId="{2A537E12-2D4B-4BBB-AA1D-67253AD54FAC}" destId="{87800E1C-7F97-43B9-B827-4DA47F8C7410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0E06B-17A5-4896-88DB-E1773C9516AD}" type="doc">
      <dgm:prSet loTypeId="urn:microsoft.com/office/officeart/2005/8/layout/radia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3E3928EA-91A7-47B5-BBA9-23ED2A899D02}">
      <dgm:prSet phldrT="[Texto]" custT="1"/>
      <dgm:spPr/>
      <dgm:t>
        <a:bodyPr/>
        <a:lstStyle/>
        <a:p>
          <a:r>
            <a:rPr lang="es-GT" sz="2800" b="1"/>
            <a:t>MSPAS</a:t>
          </a:r>
        </a:p>
        <a:p>
          <a:r>
            <a:rPr lang="es-GT" sz="1600" b="1"/>
            <a:t>Rector  y regulador</a:t>
          </a:r>
          <a:endParaRPr lang="es-GT" sz="1600" dirty="0"/>
        </a:p>
      </dgm:t>
    </dgm:pt>
    <dgm:pt modelId="{885ED72E-ACF3-488D-952C-532D63A1E1ED}" type="parTrans" cxnId="{98880A7C-314C-4C80-BD80-0C99B656300B}">
      <dgm:prSet/>
      <dgm:spPr/>
      <dgm:t>
        <a:bodyPr/>
        <a:lstStyle/>
        <a:p>
          <a:endParaRPr lang="es-GT"/>
        </a:p>
      </dgm:t>
    </dgm:pt>
    <dgm:pt modelId="{A1A10B03-F2D4-41EC-9CDF-40A87965006D}" type="sibTrans" cxnId="{98880A7C-314C-4C80-BD80-0C99B656300B}">
      <dgm:prSet/>
      <dgm:spPr/>
      <dgm:t>
        <a:bodyPr/>
        <a:lstStyle/>
        <a:p>
          <a:endParaRPr lang="es-GT"/>
        </a:p>
      </dgm:t>
    </dgm:pt>
    <dgm:pt modelId="{56529DBB-5995-482A-BB6A-E522EA14C0B1}">
      <dgm:prSet phldrT="[Texto]" custT="1"/>
      <dgm:spPr/>
      <dgm:t>
        <a:bodyPr/>
        <a:lstStyle/>
        <a:p>
          <a:r>
            <a:rPr lang="es-GT" sz="1600" b="1" dirty="0"/>
            <a:t>SEGEPLAN</a:t>
          </a:r>
        </a:p>
        <a:p>
          <a:r>
            <a:rPr lang="es-GT" sz="1300" b="0" dirty="0"/>
            <a:t>Planificación general</a:t>
          </a:r>
        </a:p>
      </dgm:t>
    </dgm:pt>
    <dgm:pt modelId="{EDD68125-1149-403F-8772-3AAD326281B0}" type="parTrans" cxnId="{FEAD2768-DB02-41A1-9EA4-FB981F5A41FE}">
      <dgm:prSet/>
      <dgm:spPr/>
      <dgm:t>
        <a:bodyPr/>
        <a:lstStyle/>
        <a:p>
          <a:endParaRPr lang="es-GT"/>
        </a:p>
      </dgm:t>
    </dgm:pt>
    <dgm:pt modelId="{25E2BA6A-67C4-423A-A763-D179AA251590}" type="sibTrans" cxnId="{FEAD2768-DB02-41A1-9EA4-FB981F5A41FE}">
      <dgm:prSet/>
      <dgm:spPr/>
      <dgm:t>
        <a:bodyPr/>
        <a:lstStyle/>
        <a:p>
          <a:endParaRPr lang="es-GT"/>
        </a:p>
      </dgm:t>
    </dgm:pt>
    <dgm:pt modelId="{3ED550D7-BDBB-42F3-B457-44B453F9EC8F}">
      <dgm:prSet phldrT="[Texto]" custT="1"/>
      <dgm:spPr/>
      <dgm:t>
        <a:bodyPr/>
        <a:lstStyle/>
        <a:p>
          <a:r>
            <a:rPr lang="es-GT" sz="1800" b="1" dirty="0"/>
            <a:t>INFOM</a:t>
          </a:r>
        </a:p>
        <a:p>
          <a:r>
            <a:rPr lang="es-GT" sz="1300" b="0" dirty="0"/>
            <a:t>Ejecutor de proyectos</a:t>
          </a:r>
        </a:p>
      </dgm:t>
    </dgm:pt>
    <dgm:pt modelId="{0CC45F62-7F86-4D5E-9D0C-B0708114EA35}" type="parTrans" cxnId="{DEBA316D-D24A-4435-B297-11132FA179C3}">
      <dgm:prSet/>
      <dgm:spPr/>
      <dgm:t>
        <a:bodyPr/>
        <a:lstStyle/>
        <a:p>
          <a:endParaRPr lang="es-GT"/>
        </a:p>
      </dgm:t>
    </dgm:pt>
    <dgm:pt modelId="{8852991F-1360-4689-886C-DCE3C0250081}" type="sibTrans" cxnId="{DEBA316D-D24A-4435-B297-11132FA179C3}">
      <dgm:prSet/>
      <dgm:spPr/>
      <dgm:t>
        <a:bodyPr/>
        <a:lstStyle/>
        <a:p>
          <a:endParaRPr lang="es-GT"/>
        </a:p>
      </dgm:t>
    </dgm:pt>
    <dgm:pt modelId="{A670D219-5B2D-47C0-B7A1-C492C0375D48}">
      <dgm:prSet phldrT="[Texto]" custT="1"/>
      <dgm:spPr/>
      <dgm:t>
        <a:bodyPr/>
        <a:lstStyle/>
        <a:p>
          <a:r>
            <a:rPr lang="es-GT" sz="1400" b="1" dirty="0"/>
            <a:t>Municipalidades</a:t>
          </a:r>
        </a:p>
        <a:p>
          <a:r>
            <a:rPr lang="es-GT" sz="1200" b="0" dirty="0"/>
            <a:t>Prestadoras de servicios en </a:t>
          </a:r>
          <a:r>
            <a:rPr lang="es-GT" sz="1200" b="0" dirty="0" err="1"/>
            <a:t>AyS</a:t>
          </a:r>
          <a:endParaRPr lang="es-GT" sz="1200" b="0" dirty="0"/>
        </a:p>
      </dgm:t>
    </dgm:pt>
    <dgm:pt modelId="{3FA29F17-B8F6-4269-AC42-43F545823475}" type="parTrans" cxnId="{870AAFA5-0941-431F-A133-5BCA539A8638}">
      <dgm:prSet/>
      <dgm:spPr/>
      <dgm:t>
        <a:bodyPr/>
        <a:lstStyle/>
        <a:p>
          <a:endParaRPr lang="es-GT"/>
        </a:p>
      </dgm:t>
    </dgm:pt>
    <dgm:pt modelId="{F607A846-3388-414D-94B5-EC6FE187A5B3}" type="sibTrans" cxnId="{870AAFA5-0941-431F-A133-5BCA539A8638}">
      <dgm:prSet/>
      <dgm:spPr/>
      <dgm:t>
        <a:bodyPr/>
        <a:lstStyle/>
        <a:p>
          <a:endParaRPr lang="es-GT"/>
        </a:p>
      </dgm:t>
    </dgm:pt>
    <dgm:pt modelId="{32092F88-412B-4447-9955-69709A44B4FF}">
      <dgm:prSet/>
      <dgm:spPr/>
      <dgm:t>
        <a:bodyPr/>
        <a:lstStyle/>
        <a:p>
          <a:endParaRPr lang="es-GT"/>
        </a:p>
      </dgm:t>
    </dgm:pt>
    <dgm:pt modelId="{E8609245-7B55-4A01-88A2-072467388190}" type="parTrans" cxnId="{68EDA511-A439-4F34-833E-B2E1832C7A43}">
      <dgm:prSet/>
      <dgm:spPr/>
      <dgm:t>
        <a:bodyPr/>
        <a:lstStyle/>
        <a:p>
          <a:endParaRPr lang="es-GT"/>
        </a:p>
      </dgm:t>
    </dgm:pt>
    <dgm:pt modelId="{A4E87BDA-6821-4D30-9495-0F03593A32D7}" type="sibTrans" cxnId="{68EDA511-A439-4F34-833E-B2E1832C7A43}">
      <dgm:prSet/>
      <dgm:spPr/>
      <dgm:t>
        <a:bodyPr/>
        <a:lstStyle/>
        <a:p>
          <a:endParaRPr lang="es-GT"/>
        </a:p>
      </dgm:t>
    </dgm:pt>
    <dgm:pt modelId="{FF7C0813-8FEF-4898-AEF9-F9A68E56C619}">
      <dgm:prSet custT="1"/>
      <dgm:spPr/>
      <dgm:t>
        <a:bodyPr/>
        <a:lstStyle/>
        <a:p>
          <a:r>
            <a:rPr lang="es-GT" sz="1500" b="1" dirty="0"/>
            <a:t>Comunidades</a:t>
          </a:r>
        </a:p>
        <a:p>
          <a:r>
            <a:rPr lang="es-GT" sz="1200" b="0" dirty="0"/>
            <a:t>Administradores a nivel local</a:t>
          </a:r>
        </a:p>
      </dgm:t>
    </dgm:pt>
    <dgm:pt modelId="{BE008111-A61F-430D-9184-B13BD4C86AE8}" type="parTrans" cxnId="{C97DB2E9-35D1-46BA-91F9-481C2AB1263D}">
      <dgm:prSet/>
      <dgm:spPr/>
      <dgm:t>
        <a:bodyPr/>
        <a:lstStyle/>
        <a:p>
          <a:endParaRPr lang="es-GT"/>
        </a:p>
      </dgm:t>
    </dgm:pt>
    <dgm:pt modelId="{96D4DC88-1704-48C2-9A99-51246FA977F6}" type="sibTrans" cxnId="{C97DB2E9-35D1-46BA-91F9-481C2AB1263D}">
      <dgm:prSet/>
      <dgm:spPr/>
      <dgm:t>
        <a:bodyPr/>
        <a:lstStyle/>
        <a:p>
          <a:endParaRPr lang="es-GT"/>
        </a:p>
      </dgm:t>
    </dgm:pt>
    <dgm:pt modelId="{AB17514D-5C2B-445D-8F15-162CFD921E1E}">
      <dgm:prSet custT="1"/>
      <dgm:spPr/>
      <dgm:t>
        <a:bodyPr/>
        <a:lstStyle/>
        <a:p>
          <a:r>
            <a:rPr lang="es-GT" sz="1600" b="1" dirty="0" err="1"/>
            <a:t>ONGs</a:t>
          </a:r>
          <a:r>
            <a:rPr lang="es-GT" sz="1600" b="1" dirty="0"/>
            <a:t> y sector privado</a:t>
          </a:r>
        </a:p>
        <a:p>
          <a:r>
            <a:rPr lang="es-GT" sz="1200" b="0" dirty="0"/>
            <a:t>Concesionarios</a:t>
          </a:r>
        </a:p>
        <a:p>
          <a:r>
            <a:rPr lang="es-GT" sz="1200" b="0" dirty="0"/>
            <a:t>Asistencia técnica</a:t>
          </a:r>
        </a:p>
      </dgm:t>
    </dgm:pt>
    <dgm:pt modelId="{AB0AD044-F2A4-4D9B-BC40-E6CCC733E510}" type="parTrans" cxnId="{576A0489-5B9C-4D59-8E52-0F35E490A24E}">
      <dgm:prSet/>
      <dgm:spPr/>
      <dgm:t>
        <a:bodyPr/>
        <a:lstStyle/>
        <a:p>
          <a:endParaRPr lang="es-GT"/>
        </a:p>
      </dgm:t>
    </dgm:pt>
    <dgm:pt modelId="{6A49F2E9-A9CE-4663-9E12-C3C24B5AEDDE}" type="sibTrans" cxnId="{576A0489-5B9C-4D59-8E52-0F35E490A24E}">
      <dgm:prSet/>
      <dgm:spPr/>
      <dgm:t>
        <a:bodyPr/>
        <a:lstStyle/>
        <a:p>
          <a:endParaRPr lang="es-GT"/>
        </a:p>
      </dgm:t>
    </dgm:pt>
    <dgm:pt modelId="{6181594C-C1BE-4925-A102-AD106E59B967}">
      <dgm:prSet custT="1"/>
      <dgm:spPr/>
      <dgm:t>
        <a:bodyPr/>
        <a:lstStyle/>
        <a:p>
          <a:r>
            <a:rPr lang="es-GT" sz="1600" b="1" dirty="0"/>
            <a:t>Sistema de Naciones Unidas </a:t>
          </a:r>
          <a:r>
            <a:rPr lang="es-GT" sz="1400" b="1" dirty="0"/>
            <a:t> </a:t>
          </a:r>
          <a:r>
            <a:rPr lang="es-GT" sz="1100" b="1" dirty="0"/>
            <a:t>Cooperación internacional</a:t>
          </a:r>
        </a:p>
      </dgm:t>
    </dgm:pt>
    <dgm:pt modelId="{B8E3AA5E-6047-4A80-AEB5-66C4531221F9}" type="parTrans" cxnId="{E64766B9-D6DA-4536-ACD8-DB7BA0DD227D}">
      <dgm:prSet/>
      <dgm:spPr/>
      <dgm:t>
        <a:bodyPr/>
        <a:lstStyle/>
        <a:p>
          <a:endParaRPr lang="es-GT"/>
        </a:p>
      </dgm:t>
    </dgm:pt>
    <dgm:pt modelId="{CC567A06-F2D2-405A-9D35-49521AE22220}" type="sibTrans" cxnId="{E64766B9-D6DA-4536-ACD8-DB7BA0DD227D}">
      <dgm:prSet/>
      <dgm:spPr/>
      <dgm:t>
        <a:bodyPr/>
        <a:lstStyle/>
        <a:p>
          <a:endParaRPr lang="es-GT"/>
        </a:p>
      </dgm:t>
    </dgm:pt>
    <dgm:pt modelId="{B0216AFF-C8E3-4B8E-890B-3A7A8433F33F}">
      <dgm:prSet custT="1"/>
      <dgm:spPr/>
      <dgm:t>
        <a:bodyPr/>
        <a:lstStyle/>
        <a:p>
          <a:r>
            <a:rPr lang="es-GT" sz="2000" b="1" dirty="0"/>
            <a:t>MARN</a:t>
          </a:r>
          <a:r>
            <a:rPr lang="es-GT" sz="2500" dirty="0"/>
            <a:t> </a:t>
          </a:r>
          <a:r>
            <a:rPr lang="es-GT" sz="1200" dirty="0"/>
            <a:t>Regulación del recurso hídrico</a:t>
          </a:r>
        </a:p>
      </dgm:t>
    </dgm:pt>
    <dgm:pt modelId="{0F7D9B73-9DB7-40DC-89AA-AD039AB2BC1F}" type="parTrans" cxnId="{0E70AC29-A749-40F3-96C0-8A69E2AB7755}">
      <dgm:prSet/>
      <dgm:spPr/>
      <dgm:t>
        <a:bodyPr/>
        <a:lstStyle/>
        <a:p>
          <a:endParaRPr lang="es-GT"/>
        </a:p>
      </dgm:t>
    </dgm:pt>
    <dgm:pt modelId="{7485A36E-C559-4167-94B1-6310A93553B9}" type="sibTrans" cxnId="{0E70AC29-A749-40F3-96C0-8A69E2AB7755}">
      <dgm:prSet/>
      <dgm:spPr/>
      <dgm:t>
        <a:bodyPr/>
        <a:lstStyle/>
        <a:p>
          <a:endParaRPr lang="es-GT"/>
        </a:p>
      </dgm:t>
    </dgm:pt>
    <dgm:pt modelId="{7D9D32E7-C1E0-467E-99FE-CBACEC03E615}" type="pres">
      <dgm:prSet presAssocID="{8D50E06B-17A5-4896-88DB-E1773C9516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957727-5299-41A6-B2F0-4A172B18684D}" type="pres">
      <dgm:prSet presAssocID="{3E3928EA-91A7-47B5-BBA9-23ED2A899D02}" presName="centerShape" presStyleLbl="node0" presStyleIdx="0" presStyleCnt="1" custScaleX="128753" custScaleY="129061"/>
      <dgm:spPr/>
    </dgm:pt>
    <dgm:pt modelId="{91E624E6-F517-4EA6-B091-6C47228EF1B3}" type="pres">
      <dgm:prSet presAssocID="{EDD68125-1149-403F-8772-3AAD326281B0}" presName="Name9" presStyleLbl="parChTrans1D2" presStyleIdx="0" presStyleCnt="7"/>
      <dgm:spPr/>
    </dgm:pt>
    <dgm:pt modelId="{1E87C744-666C-43F1-86C7-E043011F831C}" type="pres">
      <dgm:prSet presAssocID="{EDD68125-1149-403F-8772-3AAD326281B0}" presName="connTx" presStyleLbl="parChTrans1D2" presStyleIdx="0" presStyleCnt="7"/>
      <dgm:spPr/>
    </dgm:pt>
    <dgm:pt modelId="{6B81B235-362C-4C32-A0F4-3C2157D8824F}" type="pres">
      <dgm:prSet presAssocID="{56529DBB-5995-482A-BB6A-E522EA14C0B1}" presName="node" presStyleLbl="node1" presStyleIdx="0" presStyleCnt="7">
        <dgm:presLayoutVars>
          <dgm:bulletEnabled val="1"/>
        </dgm:presLayoutVars>
      </dgm:prSet>
      <dgm:spPr/>
    </dgm:pt>
    <dgm:pt modelId="{F2A5FA1A-392F-4BD7-BD06-4FFFFDA31F42}" type="pres">
      <dgm:prSet presAssocID="{0CC45F62-7F86-4D5E-9D0C-B0708114EA35}" presName="Name9" presStyleLbl="parChTrans1D2" presStyleIdx="1" presStyleCnt="7"/>
      <dgm:spPr/>
    </dgm:pt>
    <dgm:pt modelId="{FD873953-25B3-44E6-AD2B-6993D2D47204}" type="pres">
      <dgm:prSet presAssocID="{0CC45F62-7F86-4D5E-9D0C-B0708114EA35}" presName="connTx" presStyleLbl="parChTrans1D2" presStyleIdx="1" presStyleCnt="7"/>
      <dgm:spPr/>
    </dgm:pt>
    <dgm:pt modelId="{B562D39A-0616-4218-A369-FAE22CD22D14}" type="pres">
      <dgm:prSet presAssocID="{3ED550D7-BDBB-42F3-B457-44B453F9EC8F}" presName="node" presStyleLbl="node1" presStyleIdx="1" presStyleCnt="7">
        <dgm:presLayoutVars>
          <dgm:bulletEnabled val="1"/>
        </dgm:presLayoutVars>
      </dgm:prSet>
      <dgm:spPr/>
    </dgm:pt>
    <dgm:pt modelId="{E894AF87-0C1E-48AA-B070-26BD02192E5F}" type="pres">
      <dgm:prSet presAssocID="{0F7D9B73-9DB7-40DC-89AA-AD039AB2BC1F}" presName="Name9" presStyleLbl="parChTrans1D2" presStyleIdx="2" presStyleCnt="7"/>
      <dgm:spPr/>
    </dgm:pt>
    <dgm:pt modelId="{D498E520-32C0-4F5F-BC7C-91E2213EB5A2}" type="pres">
      <dgm:prSet presAssocID="{0F7D9B73-9DB7-40DC-89AA-AD039AB2BC1F}" presName="connTx" presStyleLbl="parChTrans1D2" presStyleIdx="2" presStyleCnt="7"/>
      <dgm:spPr/>
    </dgm:pt>
    <dgm:pt modelId="{5DE1AC45-149D-43E1-93C3-7B70C7305FD4}" type="pres">
      <dgm:prSet presAssocID="{B0216AFF-C8E3-4B8E-890B-3A7A8433F33F}" presName="node" presStyleLbl="node1" presStyleIdx="2" presStyleCnt="7">
        <dgm:presLayoutVars>
          <dgm:bulletEnabled val="1"/>
        </dgm:presLayoutVars>
      </dgm:prSet>
      <dgm:spPr/>
    </dgm:pt>
    <dgm:pt modelId="{0F2F5CD6-15D6-431B-8064-864A7333ECAB}" type="pres">
      <dgm:prSet presAssocID="{3FA29F17-B8F6-4269-AC42-43F545823475}" presName="Name9" presStyleLbl="parChTrans1D2" presStyleIdx="3" presStyleCnt="7"/>
      <dgm:spPr/>
    </dgm:pt>
    <dgm:pt modelId="{BDB7A8EF-10A1-42C4-B590-47E41DFD5D1B}" type="pres">
      <dgm:prSet presAssocID="{3FA29F17-B8F6-4269-AC42-43F545823475}" presName="connTx" presStyleLbl="parChTrans1D2" presStyleIdx="3" presStyleCnt="7"/>
      <dgm:spPr/>
    </dgm:pt>
    <dgm:pt modelId="{7892BE6A-F2B9-49F1-A758-807973670C01}" type="pres">
      <dgm:prSet presAssocID="{A670D219-5B2D-47C0-B7A1-C492C0375D48}" presName="node" presStyleLbl="node1" presStyleIdx="3" presStyleCnt="7" custScaleX="112347" custScaleY="111931">
        <dgm:presLayoutVars>
          <dgm:bulletEnabled val="1"/>
        </dgm:presLayoutVars>
      </dgm:prSet>
      <dgm:spPr/>
    </dgm:pt>
    <dgm:pt modelId="{49F693E7-A88E-4931-8135-CE0D66BB4F1E}" type="pres">
      <dgm:prSet presAssocID="{BE008111-A61F-430D-9184-B13BD4C86AE8}" presName="Name9" presStyleLbl="parChTrans1D2" presStyleIdx="4" presStyleCnt="7"/>
      <dgm:spPr/>
    </dgm:pt>
    <dgm:pt modelId="{7FF57E9C-8D12-42A7-BF12-3828EE2651FA}" type="pres">
      <dgm:prSet presAssocID="{BE008111-A61F-430D-9184-B13BD4C86AE8}" presName="connTx" presStyleLbl="parChTrans1D2" presStyleIdx="4" presStyleCnt="7"/>
      <dgm:spPr/>
    </dgm:pt>
    <dgm:pt modelId="{FEC08CF4-998B-436A-8BEA-EB2FF99DFD99}" type="pres">
      <dgm:prSet presAssocID="{FF7C0813-8FEF-4898-AEF9-F9A68E56C619}" presName="node" presStyleLbl="node1" presStyleIdx="4" presStyleCnt="7">
        <dgm:presLayoutVars>
          <dgm:bulletEnabled val="1"/>
        </dgm:presLayoutVars>
      </dgm:prSet>
      <dgm:spPr/>
    </dgm:pt>
    <dgm:pt modelId="{0FF24D70-C159-4035-8E20-BF88ACEF9BBB}" type="pres">
      <dgm:prSet presAssocID="{AB0AD044-F2A4-4D9B-BC40-E6CCC733E510}" presName="Name9" presStyleLbl="parChTrans1D2" presStyleIdx="5" presStyleCnt="7"/>
      <dgm:spPr/>
    </dgm:pt>
    <dgm:pt modelId="{9801CFC6-1A1D-4BBE-B449-A4A12BE6A24F}" type="pres">
      <dgm:prSet presAssocID="{AB0AD044-F2A4-4D9B-BC40-E6CCC733E510}" presName="connTx" presStyleLbl="parChTrans1D2" presStyleIdx="5" presStyleCnt="7"/>
      <dgm:spPr/>
    </dgm:pt>
    <dgm:pt modelId="{C3D7F492-9F9F-4C1C-A3F0-67CEAFEC53B0}" type="pres">
      <dgm:prSet presAssocID="{AB17514D-5C2B-445D-8F15-162CFD921E1E}" presName="node" presStyleLbl="node1" presStyleIdx="5" presStyleCnt="7">
        <dgm:presLayoutVars>
          <dgm:bulletEnabled val="1"/>
        </dgm:presLayoutVars>
      </dgm:prSet>
      <dgm:spPr/>
    </dgm:pt>
    <dgm:pt modelId="{42602985-71D2-4650-A582-25C966D8D951}" type="pres">
      <dgm:prSet presAssocID="{B8E3AA5E-6047-4A80-AEB5-66C4531221F9}" presName="Name9" presStyleLbl="parChTrans1D2" presStyleIdx="6" presStyleCnt="7"/>
      <dgm:spPr/>
    </dgm:pt>
    <dgm:pt modelId="{59740E29-0A9C-4D27-AE70-EB80876F7919}" type="pres">
      <dgm:prSet presAssocID="{B8E3AA5E-6047-4A80-AEB5-66C4531221F9}" presName="connTx" presStyleLbl="parChTrans1D2" presStyleIdx="6" presStyleCnt="7"/>
      <dgm:spPr/>
    </dgm:pt>
    <dgm:pt modelId="{12D61D8D-962C-4B45-8B82-ED3FEE427AE3}" type="pres">
      <dgm:prSet presAssocID="{6181594C-C1BE-4925-A102-AD106E59B967}" presName="node" presStyleLbl="node1" presStyleIdx="6" presStyleCnt="7">
        <dgm:presLayoutVars>
          <dgm:bulletEnabled val="1"/>
        </dgm:presLayoutVars>
      </dgm:prSet>
      <dgm:spPr/>
    </dgm:pt>
  </dgm:ptLst>
  <dgm:cxnLst>
    <dgm:cxn modelId="{AE782F04-F377-43D7-AB42-54990E6DCB6B}" type="presOf" srcId="{AB17514D-5C2B-445D-8F15-162CFD921E1E}" destId="{C3D7F492-9F9F-4C1C-A3F0-67CEAFEC53B0}" srcOrd="0" destOrd="0" presId="urn:microsoft.com/office/officeart/2005/8/layout/radial1"/>
    <dgm:cxn modelId="{68EDA511-A439-4F34-833E-B2E1832C7A43}" srcId="{8D50E06B-17A5-4896-88DB-E1773C9516AD}" destId="{32092F88-412B-4447-9955-69709A44B4FF}" srcOrd="1" destOrd="0" parTransId="{E8609245-7B55-4A01-88A2-072467388190}" sibTransId="{A4E87BDA-6821-4D30-9495-0F03593A32D7}"/>
    <dgm:cxn modelId="{45E07720-B2E9-4B8F-9D00-740CF195127C}" type="presOf" srcId="{56529DBB-5995-482A-BB6A-E522EA14C0B1}" destId="{6B81B235-362C-4C32-A0F4-3C2157D8824F}" srcOrd="0" destOrd="0" presId="urn:microsoft.com/office/officeart/2005/8/layout/radial1"/>
    <dgm:cxn modelId="{FFC45D27-D041-4673-B0DC-A1620FBF45AC}" type="presOf" srcId="{3E3928EA-91A7-47B5-BBA9-23ED2A899D02}" destId="{F9957727-5299-41A6-B2F0-4A172B18684D}" srcOrd="0" destOrd="0" presId="urn:microsoft.com/office/officeart/2005/8/layout/radial1"/>
    <dgm:cxn modelId="{E7A9FD28-F4FC-4F45-9C8C-B687C1142EE1}" type="presOf" srcId="{BE008111-A61F-430D-9184-B13BD4C86AE8}" destId="{7FF57E9C-8D12-42A7-BF12-3828EE2651FA}" srcOrd="1" destOrd="0" presId="urn:microsoft.com/office/officeart/2005/8/layout/radial1"/>
    <dgm:cxn modelId="{0E70AC29-A749-40F3-96C0-8A69E2AB7755}" srcId="{3E3928EA-91A7-47B5-BBA9-23ED2A899D02}" destId="{B0216AFF-C8E3-4B8E-890B-3A7A8433F33F}" srcOrd="2" destOrd="0" parTransId="{0F7D9B73-9DB7-40DC-89AA-AD039AB2BC1F}" sibTransId="{7485A36E-C559-4167-94B1-6310A93553B9}"/>
    <dgm:cxn modelId="{E86D912A-E191-4B4F-870F-B9BE1D0E4C34}" type="presOf" srcId="{3FA29F17-B8F6-4269-AC42-43F545823475}" destId="{0F2F5CD6-15D6-431B-8064-864A7333ECAB}" srcOrd="0" destOrd="0" presId="urn:microsoft.com/office/officeart/2005/8/layout/radial1"/>
    <dgm:cxn modelId="{6411453A-303E-4143-89FB-E83459CE0909}" type="presOf" srcId="{3ED550D7-BDBB-42F3-B457-44B453F9EC8F}" destId="{B562D39A-0616-4218-A369-FAE22CD22D14}" srcOrd="0" destOrd="0" presId="urn:microsoft.com/office/officeart/2005/8/layout/radial1"/>
    <dgm:cxn modelId="{9EADC93E-EE4E-441B-9A83-EB6EDF85819E}" type="presOf" srcId="{0F7D9B73-9DB7-40DC-89AA-AD039AB2BC1F}" destId="{E894AF87-0C1E-48AA-B070-26BD02192E5F}" srcOrd="0" destOrd="0" presId="urn:microsoft.com/office/officeart/2005/8/layout/radial1"/>
    <dgm:cxn modelId="{A6BFE95E-B27F-4D06-B2D0-23E8992965CC}" type="presOf" srcId="{EDD68125-1149-403F-8772-3AAD326281B0}" destId="{1E87C744-666C-43F1-86C7-E043011F831C}" srcOrd="1" destOrd="0" presId="urn:microsoft.com/office/officeart/2005/8/layout/radial1"/>
    <dgm:cxn modelId="{AD0ECF44-1E16-428D-8CB0-90B1AF5BC14A}" type="presOf" srcId="{3FA29F17-B8F6-4269-AC42-43F545823475}" destId="{BDB7A8EF-10A1-42C4-B590-47E41DFD5D1B}" srcOrd="1" destOrd="0" presId="urn:microsoft.com/office/officeart/2005/8/layout/radial1"/>
    <dgm:cxn modelId="{02B68867-39BE-4E8C-8C57-CC4732A79D04}" type="presOf" srcId="{B0216AFF-C8E3-4B8E-890B-3A7A8433F33F}" destId="{5DE1AC45-149D-43E1-93C3-7B70C7305FD4}" srcOrd="0" destOrd="0" presId="urn:microsoft.com/office/officeart/2005/8/layout/radial1"/>
    <dgm:cxn modelId="{FEAD2768-DB02-41A1-9EA4-FB981F5A41FE}" srcId="{3E3928EA-91A7-47B5-BBA9-23ED2A899D02}" destId="{56529DBB-5995-482A-BB6A-E522EA14C0B1}" srcOrd="0" destOrd="0" parTransId="{EDD68125-1149-403F-8772-3AAD326281B0}" sibTransId="{25E2BA6A-67C4-423A-A763-D179AA251590}"/>
    <dgm:cxn modelId="{DEBA316D-D24A-4435-B297-11132FA179C3}" srcId="{3E3928EA-91A7-47B5-BBA9-23ED2A899D02}" destId="{3ED550D7-BDBB-42F3-B457-44B453F9EC8F}" srcOrd="1" destOrd="0" parTransId="{0CC45F62-7F86-4D5E-9D0C-B0708114EA35}" sibTransId="{8852991F-1360-4689-886C-DCE3C0250081}"/>
    <dgm:cxn modelId="{A558476D-A066-4041-9F4E-FA2C76862095}" type="presOf" srcId="{0CC45F62-7F86-4D5E-9D0C-B0708114EA35}" destId="{F2A5FA1A-392F-4BD7-BD06-4FFFFDA31F42}" srcOrd="0" destOrd="0" presId="urn:microsoft.com/office/officeart/2005/8/layout/radial1"/>
    <dgm:cxn modelId="{0DD33D76-7318-4BEA-9900-D6AC17A73369}" type="presOf" srcId="{B8E3AA5E-6047-4A80-AEB5-66C4531221F9}" destId="{59740E29-0A9C-4D27-AE70-EB80876F7919}" srcOrd="1" destOrd="0" presId="urn:microsoft.com/office/officeart/2005/8/layout/radial1"/>
    <dgm:cxn modelId="{98880A7C-314C-4C80-BD80-0C99B656300B}" srcId="{8D50E06B-17A5-4896-88DB-E1773C9516AD}" destId="{3E3928EA-91A7-47B5-BBA9-23ED2A899D02}" srcOrd="0" destOrd="0" parTransId="{885ED72E-ACF3-488D-952C-532D63A1E1ED}" sibTransId="{A1A10B03-F2D4-41EC-9CDF-40A87965006D}"/>
    <dgm:cxn modelId="{576A0489-5B9C-4D59-8E52-0F35E490A24E}" srcId="{3E3928EA-91A7-47B5-BBA9-23ED2A899D02}" destId="{AB17514D-5C2B-445D-8F15-162CFD921E1E}" srcOrd="5" destOrd="0" parTransId="{AB0AD044-F2A4-4D9B-BC40-E6CCC733E510}" sibTransId="{6A49F2E9-A9CE-4663-9E12-C3C24B5AEDDE}"/>
    <dgm:cxn modelId="{E6B7FE8C-9B5E-4681-9D89-97CF6EF92255}" type="presOf" srcId="{EDD68125-1149-403F-8772-3AAD326281B0}" destId="{91E624E6-F517-4EA6-B091-6C47228EF1B3}" srcOrd="0" destOrd="0" presId="urn:microsoft.com/office/officeart/2005/8/layout/radial1"/>
    <dgm:cxn modelId="{27E1E68E-AC41-46BE-A5AE-F1C308FAA0EC}" type="presOf" srcId="{FF7C0813-8FEF-4898-AEF9-F9A68E56C619}" destId="{FEC08CF4-998B-436A-8BEA-EB2FF99DFD99}" srcOrd="0" destOrd="0" presId="urn:microsoft.com/office/officeart/2005/8/layout/radial1"/>
    <dgm:cxn modelId="{C4C51B96-EC56-4882-9B4E-38C60A0571AF}" type="presOf" srcId="{8D50E06B-17A5-4896-88DB-E1773C9516AD}" destId="{7D9D32E7-C1E0-467E-99FE-CBACEC03E615}" srcOrd="0" destOrd="0" presId="urn:microsoft.com/office/officeart/2005/8/layout/radial1"/>
    <dgm:cxn modelId="{A8EBD4A2-E12C-4B43-A1A2-315CEC1197DB}" type="presOf" srcId="{BE008111-A61F-430D-9184-B13BD4C86AE8}" destId="{49F693E7-A88E-4931-8135-CE0D66BB4F1E}" srcOrd="0" destOrd="0" presId="urn:microsoft.com/office/officeart/2005/8/layout/radial1"/>
    <dgm:cxn modelId="{870AAFA5-0941-431F-A133-5BCA539A8638}" srcId="{3E3928EA-91A7-47B5-BBA9-23ED2A899D02}" destId="{A670D219-5B2D-47C0-B7A1-C492C0375D48}" srcOrd="3" destOrd="0" parTransId="{3FA29F17-B8F6-4269-AC42-43F545823475}" sibTransId="{F607A846-3388-414D-94B5-EC6FE187A5B3}"/>
    <dgm:cxn modelId="{760B9EA8-DC16-4D30-8C7B-B635D644620F}" type="presOf" srcId="{A670D219-5B2D-47C0-B7A1-C492C0375D48}" destId="{7892BE6A-F2B9-49F1-A758-807973670C01}" srcOrd="0" destOrd="0" presId="urn:microsoft.com/office/officeart/2005/8/layout/radial1"/>
    <dgm:cxn modelId="{EDD4C2AB-ED3B-44FC-82D6-D63F6CE7C0AC}" type="presOf" srcId="{AB0AD044-F2A4-4D9B-BC40-E6CCC733E510}" destId="{0FF24D70-C159-4035-8E20-BF88ACEF9BBB}" srcOrd="0" destOrd="0" presId="urn:microsoft.com/office/officeart/2005/8/layout/radial1"/>
    <dgm:cxn modelId="{D2F39FAC-DFEA-452A-850F-923F628A83FE}" type="presOf" srcId="{B8E3AA5E-6047-4A80-AEB5-66C4531221F9}" destId="{42602985-71D2-4650-A582-25C966D8D951}" srcOrd="0" destOrd="0" presId="urn:microsoft.com/office/officeart/2005/8/layout/radial1"/>
    <dgm:cxn modelId="{E64766B9-D6DA-4536-ACD8-DB7BA0DD227D}" srcId="{3E3928EA-91A7-47B5-BBA9-23ED2A899D02}" destId="{6181594C-C1BE-4925-A102-AD106E59B967}" srcOrd="6" destOrd="0" parTransId="{B8E3AA5E-6047-4A80-AEB5-66C4531221F9}" sibTransId="{CC567A06-F2D2-405A-9D35-49521AE22220}"/>
    <dgm:cxn modelId="{12B426C0-3F22-457C-874E-40EE29BDDCB5}" type="presOf" srcId="{6181594C-C1BE-4925-A102-AD106E59B967}" destId="{12D61D8D-962C-4B45-8B82-ED3FEE427AE3}" srcOrd="0" destOrd="0" presId="urn:microsoft.com/office/officeart/2005/8/layout/radial1"/>
    <dgm:cxn modelId="{9C7278C6-A9EC-4DC6-B55E-7731E856FDB2}" type="presOf" srcId="{0CC45F62-7F86-4D5E-9D0C-B0708114EA35}" destId="{FD873953-25B3-44E6-AD2B-6993D2D47204}" srcOrd="1" destOrd="0" presId="urn:microsoft.com/office/officeart/2005/8/layout/radial1"/>
    <dgm:cxn modelId="{B0A911D6-D0C0-46BE-9885-2A8A76C24D20}" type="presOf" srcId="{AB0AD044-F2A4-4D9B-BC40-E6CCC733E510}" destId="{9801CFC6-1A1D-4BBE-B449-A4A12BE6A24F}" srcOrd="1" destOrd="0" presId="urn:microsoft.com/office/officeart/2005/8/layout/radial1"/>
    <dgm:cxn modelId="{C97DB2E9-35D1-46BA-91F9-481C2AB1263D}" srcId="{3E3928EA-91A7-47B5-BBA9-23ED2A899D02}" destId="{FF7C0813-8FEF-4898-AEF9-F9A68E56C619}" srcOrd="4" destOrd="0" parTransId="{BE008111-A61F-430D-9184-B13BD4C86AE8}" sibTransId="{96D4DC88-1704-48C2-9A99-51246FA977F6}"/>
    <dgm:cxn modelId="{A560C2FB-DCE2-475D-AAD9-4FD15B165B2D}" type="presOf" srcId="{0F7D9B73-9DB7-40DC-89AA-AD039AB2BC1F}" destId="{D498E520-32C0-4F5F-BC7C-91E2213EB5A2}" srcOrd="1" destOrd="0" presId="urn:microsoft.com/office/officeart/2005/8/layout/radial1"/>
    <dgm:cxn modelId="{CA8F23CD-423B-4C9A-9AF9-898178A901EC}" type="presParOf" srcId="{7D9D32E7-C1E0-467E-99FE-CBACEC03E615}" destId="{F9957727-5299-41A6-B2F0-4A172B18684D}" srcOrd="0" destOrd="0" presId="urn:microsoft.com/office/officeart/2005/8/layout/radial1"/>
    <dgm:cxn modelId="{91E1DA4C-B981-42A0-80DD-C325225A9B2B}" type="presParOf" srcId="{7D9D32E7-C1E0-467E-99FE-CBACEC03E615}" destId="{91E624E6-F517-4EA6-B091-6C47228EF1B3}" srcOrd="1" destOrd="0" presId="urn:microsoft.com/office/officeart/2005/8/layout/radial1"/>
    <dgm:cxn modelId="{1F36D959-4E98-443C-9AE7-FE803A5A62DA}" type="presParOf" srcId="{91E624E6-F517-4EA6-B091-6C47228EF1B3}" destId="{1E87C744-666C-43F1-86C7-E043011F831C}" srcOrd="0" destOrd="0" presId="urn:microsoft.com/office/officeart/2005/8/layout/radial1"/>
    <dgm:cxn modelId="{E3425957-D1A6-486E-BC27-94213852AC7D}" type="presParOf" srcId="{7D9D32E7-C1E0-467E-99FE-CBACEC03E615}" destId="{6B81B235-362C-4C32-A0F4-3C2157D8824F}" srcOrd="2" destOrd="0" presId="urn:microsoft.com/office/officeart/2005/8/layout/radial1"/>
    <dgm:cxn modelId="{6ED71EF0-3FD6-45CC-A45A-4EAC23D94C58}" type="presParOf" srcId="{7D9D32E7-C1E0-467E-99FE-CBACEC03E615}" destId="{F2A5FA1A-392F-4BD7-BD06-4FFFFDA31F42}" srcOrd="3" destOrd="0" presId="urn:microsoft.com/office/officeart/2005/8/layout/radial1"/>
    <dgm:cxn modelId="{96A30BA7-12C8-40F4-81EC-9FBB144449CA}" type="presParOf" srcId="{F2A5FA1A-392F-4BD7-BD06-4FFFFDA31F42}" destId="{FD873953-25B3-44E6-AD2B-6993D2D47204}" srcOrd="0" destOrd="0" presId="urn:microsoft.com/office/officeart/2005/8/layout/radial1"/>
    <dgm:cxn modelId="{0F934DFD-C4D7-46CF-8A0C-0E873BCD91DC}" type="presParOf" srcId="{7D9D32E7-C1E0-467E-99FE-CBACEC03E615}" destId="{B562D39A-0616-4218-A369-FAE22CD22D14}" srcOrd="4" destOrd="0" presId="urn:microsoft.com/office/officeart/2005/8/layout/radial1"/>
    <dgm:cxn modelId="{CEF3AAE1-4826-44A9-8114-3EAACCB15CD9}" type="presParOf" srcId="{7D9D32E7-C1E0-467E-99FE-CBACEC03E615}" destId="{E894AF87-0C1E-48AA-B070-26BD02192E5F}" srcOrd="5" destOrd="0" presId="urn:microsoft.com/office/officeart/2005/8/layout/radial1"/>
    <dgm:cxn modelId="{7E19B11F-9251-4AD7-919F-8772E6BE2A71}" type="presParOf" srcId="{E894AF87-0C1E-48AA-B070-26BD02192E5F}" destId="{D498E520-32C0-4F5F-BC7C-91E2213EB5A2}" srcOrd="0" destOrd="0" presId="urn:microsoft.com/office/officeart/2005/8/layout/radial1"/>
    <dgm:cxn modelId="{3FA6D5A8-7C95-48BF-AC8F-BB28723002B2}" type="presParOf" srcId="{7D9D32E7-C1E0-467E-99FE-CBACEC03E615}" destId="{5DE1AC45-149D-43E1-93C3-7B70C7305FD4}" srcOrd="6" destOrd="0" presId="urn:microsoft.com/office/officeart/2005/8/layout/radial1"/>
    <dgm:cxn modelId="{F9DB566E-2539-4679-9401-B24441F0AEED}" type="presParOf" srcId="{7D9D32E7-C1E0-467E-99FE-CBACEC03E615}" destId="{0F2F5CD6-15D6-431B-8064-864A7333ECAB}" srcOrd="7" destOrd="0" presId="urn:microsoft.com/office/officeart/2005/8/layout/radial1"/>
    <dgm:cxn modelId="{30EB1F85-C649-4264-974C-70B98F792D31}" type="presParOf" srcId="{0F2F5CD6-15D6-431B-8064-864A7333ECAB}" destId="{BDB7A8EF-10A1-42C4-B590-47E41DFD5D1B}" srcOrd="0" destOrd="0" presId="urn:microsoft.com/office/officeart/2005/8/layout/radial1"/>
    <dgm:cxn modelId="{2800A8C0-4DCC-4DB4-9B5D-8AA53B4E3C87}" type="presParOf" srcId="{7D9D32E7-C1E0-467E-99FE-CBACEC03E615}" destId="{7892BE6A-F2B9-49F1-A758-807973670C01}" srcOrd="8" destOrd="0" presId="urn:microsoft.com/office/officeart/2005/8/layout/radial1"/>
    <dgm:cxn modelId="{42F120C3-A114-4AC9-9501-9D60A0AE6076}" type="presParOf" srcId="{7D9D32E7-C1E0-467E-99FE-CBACEC03E615}" destId="{49F693E7-A88E-4931-8135-CE0D66BB4F1E}" srcOrd="9" destOrd="0" presId="urn:microsoft.com/office/officeart/2005/8/layout/radial1"/>
    <dgm:cxn modelId="{3BFB4DC7-6840-474B-9C91-851D71750B3C}" type="presParOf" srcId="{49F693E7-A88E-4931-8135-CE0D66BB4F1E}" destId="{7FF57E9C-8D12-42A7-BF12-3828EE2651FA}" srcOrd="0" destOrd="0" presId="urn:microsoft.com/office/officeart/2005/8/layout/radial1"/>
    <dgm:cxn modelId="{729EFD93-FEB1-4E9F-8006-70BE7BB5976A}" type="presParOf" srcId="{7D9D32E7-C1E0-467E-99FE-CBACEC03E615}" destId="{FEC08CF4-998B-436A-8BEA-EB2FF99DFD99}" srcOrd="10" destOrd="0" presId="urn:microsoft.com/office/officeart/2005/8/layout/radial1"/>
    <dgm:cxn modelId="{4762F77C-04F8-47BB-9105-95CC50202A2B}" type="presParOf" srcId="{7D9D32E7-C1E0-467E-99FE-CBACEC03E615}" destId="{0FF24D70-C159-4035-8E20-BF88ACEF9BBB}" srcOrd="11" destOrd="0" presId="urn:microsoft.com/office/officeart/2005/8/layout/radial1"/>
    <dgm:cxn modelId="{0776838F-10BE-4D5F-9067-CA5C34E4FB11}" type="presParOf" srcId="{0FF24D70-C159-4035-8E20-BF88ACEF9BBB}" destId="{9801CFC6-1A1D-4BBE-B449-A4A12BE6A24F}" srcOrd="0" destOrd="0" presId="urn:microsoft.com/office/officeart/2005/8/layout/radial1"/>
    <dgm:cxn modelId="{445EC3CF-7D47-46BB-9E99-DD4CBCB04232}" type="presParOf" srcId="{7D9D32E7-C1E0-467E-99FE-CBACEC03E615}" destId="{C3D7F492-9F9F-4C1C-A3F0-67CEAFEC53B0}" srcOrd="12" destOrd="0" presId="urn:microsoft.com/office/officeart/2005/8/layout/radial1"/>
    <dgm:cxn modelId="{F278AB5E-DDC4-4DA3-9092-624A5358B8FC}" type="presParOf" srcId="{7D9D32E7-C1E0-467E-99FE-CBACEC03E615}" destId="{42602985-71D2-4650-A582-25C966D8D951}" srcOrd="13" destOrd="0" presId="urn:microsoft.com/office/officeart/2005/8/layout/radial1"/>
    <dgm:cxn modelId="{8BD05907-663B-4533-990C-A10A3EEC6609}" type="presParOf" srcId="{42602985-71D2-4650-A582-25C966D8D951}" destId="{59740E29-0A9C-4D27-AE70-EB80876F7919}" srcOrd="0" destOrd="0" presId="urn:microsoft.com/office/officeart/2005/8/layout/radial1"/>
    <dgm:cxn modelId="{33375217-B53B-429D-AD8A-55FB5E8BCC4B}" type="presParOf" srcId="{7D9D32E7-C1E0-467E-99FE-CBACEC03E615}" destId="{12D61D8D-962C-4B45-8B82-ED3FEE427AE3}" srcOrd="1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1AC972-A9E4-45BC-B8D7-368D4020AB0C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3F0B6894-F9F0-4C3C-9BA3-633EC1FF81DD}">
      <dgm:prSet phldrT="[Texto]"/>
      <dgm:spPr/>
      <dgm:t>
        <a:bodyPr/>
        <a:lstStyle/>
        <a:p>
          <a:r>
            <a:rPr lang="es-GT" b="1" dirty="0"/>
            <a:t>Rectoría y administración del Agua y Saneamiento (</a:t>
          </a:r>
          <a:r>
            <a:rPr lang="es-GT" b="1" dirty="0" err="1"/>
            <a:t>AyS</a:t>
          </a:r>
          <a:r>
            <a:rPr lang="es-GT" b="1" dirty="0"/>
            <a:t>)</a:t>
          </a:r>
        </a:p>
      </dgm:t>
    </dgm:pt>
    <dgm:pt modelId="{36BDB319-7A6C-4916-A717-B037B1FD3710}" type="parTrans" cxnId="{D5FBBF30-9A2C-4457-9425-6D612649CF9D}">
      <dgm:prSet/>
      <dgm:spPr/>
      <dgm:t>
        <a:bodyPr/>
        <a:lstStyle/>
        <a:p>
          <a:endParaRPr lang="es-GT"/>
        </a:p>
      </dgm:t>
    </dgm:pt>
    <dgm:pt modelId="{67DE8ACC-AB09-4B6F-AAAD-6990DFBA051C}" type="sibTrans" cxnId="{D5FBBF30-9A2C-4457-9425-6D612649CF9D}">
      <dgm:prSet/>
      <dgm:spPr/>
      <dgm:t>
        <a:bodyPr/>
        <a:lstStyle/>
        <a:p>
          <a:endParaRPr lang="es-GT"/>
        </a:p>
      </dgm:t>
    </dgm:pt>
    <dgm:pt modelId="{E70D3B46-CF8C-499E-825B-8879549202F9}">
      <dgm:prSet phldrT="[Texto]"/>
      <dgm:spPr/>
      <dgm:t>
        <a:bodyPr/>
        <a:lstStyle/>
        <a:p>
          <a:r>
            <a:rPr lang="es-GT" dirty="0"/>
            <a:t> A través de la Dirección General y del DRPSA, la unidad de Agua y saneamiento en el MSPAS, responsable de llevar a cabo la aplicación de la rectoría y administración la gestión del agua potable en el país. </a:t>
          </a:r>
        </a:p>
      </dgm:t>
    </dgm:pt>
    <dgm:pt modelId="{62BDBF58-A0D9-49B0-88A3-41CECA88252E}" type="parTrans" cxnId="{5E75AA0C-6913-4F96-BE00-BDDD4A061EC1}">
      <dgm:prSet/>
      <dgm:spPr/>
      <dgm:t>
        <a:bodyPr/>
        <a:lstStyle/>
        <a:p>
          <a:endParaRPr lang="es-GT"/>
        </a:p>
      </dgm:t>
    </dgm:pt>
    <dgm:pt modelId="{B50FDD53-A25C-44AF-8BC1-640668ACC833}" type="sibTrans" cxnId="{5E75AA0C-6913-4F96-BE00-BDDD4A061EC1}">
      <dgm:prSet/>
      <dgm:spPr/>
      <dgm:t>
        <a:bodyPr/>
        <a:lstStyle/>
        <a:p>
          <a:endParaRPr lang="es-GT"/>
        </a:p>
      </dgm:t>
    </dgm:pt>
    <dgm:pt modelId="{C9C57563-D5D7-46A4-B9C9-2376F9BB98C8}">
      <dgm:prSet phldrT="[Texto]"/>
      <dgm:spPr/>
      <dgm:t>
        <a:bodyPr/>
        <a:lstStyle/>
        <a:p>
          <a:r>
            <a:rPr lang="es-GT" b="1" dirty="0"/>
            <a:t>Coordinación y planificación intersectorial/territorial en </a:t>
          </a:r>
          <a:r>
            <a:rPr lang="es-GT" b="1" dirty="0" err="1"/>
            <a:t>AyS</a:t>
          </a:r>
          <a:endParaRPr lang="es-GT" b="1" dirty="0"/>
        </a:p>
      </dgm:t>
    </dgm:pt>
    <dgm:pt modelId="{739D5E4A-8776-45A3-9341-C84BEE643301}" type="parTrans" cxnId="{A2C98CCC-0664-4785-A181-CC0C3A802566}">
      <dgm:prSet/>
      <dgm:spPr/>
      <dgm:t>
        <a:bodyPr/>
        <a:lstStyle/>
        <a:p>
          <a:endParaRPr lang="es-GT"/>
        </a:p>
      </dgm:t>
    </dgm:pt>
    <dgm:pt modelId="{761B16BE-23E0-4CDC-86D8-8907FEDF75E0}" type="sibTrans" cxnId="{A2C98CCC-0664-4785-A181-CC0C3A802566}">
      <dgm:prSet/>
      <dgm:spPr/>
      <dgm:t>
        <a:bodyPr/>
        <a:lstStyle/>
        <a:p>
          <a:endParaRPr lang="es-GT"/>
        </a:p>
      </dgm:t>
    </dgm:pt>
    <dgm:pt modelId="{AE91BAA8-895D-4B53-96F7-A2CF3850EF24}">
      <dgm:prSet phldrT="[Texto]"/>
      <dgm:spPr/>
      <dgm:t>
        <a:bodyPr/>
        <a:lstStyle/>
        <a:p>
          <a:r>
            <a:rPr lang="es-GT" dirty="0"/>
            <a:t>Coordinar y planificar con otras instituciones las acciones en </a:t>
          </a:r>
          <a:r>
            <a:rPr lang="es-GT" dirty="0" err="1"/>
            <a:t>AyS</a:t>
          </a:r>
          <a:r>
            <a:rPr lang="es-GT" dirty="0"/>
            <a:t>, con enfoque territorial, en función de la Política nacional de </a:t>
          </a:r>
          <a:r>
            <a:rPr lang="es-GT" dirty="0" err="1"/>
            <a:t>AyS</a:t>
          </a:r>
          <a:r>
            <a:rPr lang="es-GT" dirty="0"/>
            <a:t>.</a:t>
          </a:r>
        </a:p>
      </dgm:t>
    </dgm:pt>
    <dgm:pt modelId="{CD4A5601-EC23-4A12-AAE1-CBDD571C69B0}" type="parTrans" cxnId="{9400FAB7-96A9-45D3-8A26-E0931D53C12E}">
      <dgm:prSet/>
      <dgm:spPr/>
      <dgm:t>
        <a:bodyPr/>
        <a:lstStyle/>
        <a:p>
          <a:endParaRPr lang="es-GT"/>
        </a:p>
      </dgm:t>
    </dgm:pt>
    <dgm:pt modelId="{6FF9A88C-F30B-478A-A174-FC94FE77D22F}" type="sibTrans" cxnId="{9400FAB7-96A9-45D3-8A26-E0931D53C12E}">
      <dgm:prSet/>
      <dgm:spPr/>
      <dgm:t>
        <a:bodyPr/>
        <a:lstStyle/>
        <a:p>
          <a:endParaRPr lang="es-GT"/>
        </a:p>
      </dgm:t>
    </dgm:pt>
    <dgm:pt modelId="{E4606005-A6DD-41F1-8104-CE02F407DDB9}">
      <dgm:prSet phldrT="[Texto]"/>
      <dgm:spPr/>
      <dgm:t>
        <a:bodyPr/>
        <a:lstStyle/>
        <a:p>
          <a:r>
            <a:rPr lang="es-GT" b="1" dirty="0"/>
            <a:t>Priorización financiera de proyectos nacionales e internacionales de </a:t>
          </a:r>
          <a:r>
            <a:rPr lang="es-GT" b="1" dirty="0" err="1"/>
            <a:t>AyS</a:t>
          </a:r>
          <a:endParaRPr lang="es-GT" b="1" dirty="0"/>
        </a:p>
      </dgm:t>
    </dgm:pt>
    <dgm:pt modelId="{9FA3D26B-608A-4B9A-8086-E5533598D628}" type="parTrans" cxnId="{F532B013-ABAF-4C98-A751-059FACD7496A}">
      <dgm:prSet/>
      <dgm:spPr/>
      <dgm:t>
        <a:bodyPr/>
        <a:lstStyle/>
        <a:p>
          <a:endParaRPr lang="es-GT"/>
        </a:p>
      </dgm:t>
    </dgm:pt>
    <dgm:pt modelId="{437427A0-D24A-447D-AD2D-EEC7501089F8}" type="sibTrans" cxnId="{F532B013-ABAF-4C98-A751-059FACD7496A}">
      <dgm:prSet/>
      <dgm:spPr/>
      <dgm:t>
        <a:bodyPr/>
        <a:lstStyle/>
        <a:p>
          <a:endParaRPr lang="es-GT"/>
        </a:p>
      </dgm:t>
    </dgm:pt>
    <dgm:pt modelId="{3A0643D4-04C9-4FFB-A31A-78B95A0F501F}">
      <dgm:prSet phldrT="[Texto]"/>
      <dgm:spPr/>
      <dgm:t>
        <a:bodyPr/>
        <a:lstStyle/>
        <a:p>
          <a:r>
            <a:rPr lang="es-GT" dirty="0"/>
            <a:t>Priorización de proyectos, fondos e inversiones nacionales y externos en </a:t>
          </a:r>
          <a:r>
            <a:rPr lang="es-GT" dirty="0" err="1"/>
            <a:t>AyS</a:t>
          </a:r>
          <a:r>
            <a:rPr lang="es-GT" dirty="0"/>
            <a:t>, para canalizar los recursos financieros y fortalecer al MSPAS.</a:t>
          </a:r>
        </a:p>
      </dgm:t>
    </dgm:pt>
    <dgm:pt modelId="{2D7FA4CC-C730-4306-8F52-BA3FB7C3D751}" type="parTrans" cxnId="{EE5249C5-DED2-4E09-AE71-4E04C2A45BBC}">
      <dgm:prSet/>
      <dgm:spPr/>
      <dgm:t>
        <a:bodyPr/>
        <a:lstStyle/>
        <a:p>
          <a:endParaRPr lang="es-GT"/>
        </a:p>
      </dgm:t>
    </dgm:pt>
    <dgm:pt modelId="{A7FBEA2E-4915-4590-B950-E5D1A16B308C}" type="sibTrans" cxnId="{EE5249C5-DED2-4E09-AE71-4E04C2A45BBC}">
      <dgm:prSet/>
      <dgm:spPr/>
      <dgm:t>
        <a:bodyPr/>
        <a:lstStyle/>
        <a:p>
          <a:endParaRPr lang="es-GT"/>
        </a:p>
      </dgm:t>
    </dgm:pt>
    <dgm:pt modelId="{1A18A527-AFE8-4CFC-944D-3F93F79A6DCD}">
      <dgm:prSet phldrT="[Texto]"/>
      <dgm:spPr/>
      <dgm:t>
        <a:bodyPr/>
        <a:lstStyle/>
        <a:p>
          <a:r>
            <a:rPr lang="es-GT" b="1" dirty="0"/>
            <a:t>Calidad del agua</a:t>
          </a:r>
        </a:p>
      </dgm:t>
    </dgm:pt>
    <dgm:pt modelId="{745A39A6-FC7A-4202-8E5C-5AA427CC96E9}" type="parTrans" cxnId="{B5CE3D9C-559E-4548-BEFC-CCADF35ADED5}">
      <dgm:prSet/>
      <dgm:spPr/>
      <dgm:t>
        <a:bodyPr/>
        <a:lstStyle/>
        <a:p>
          <a:endParaRPr lang="es-GT"/>
        </a:p>
      </dgm:t>
    </dgm:pt>
    <dgm:pt modelId="{4D76C1F7-B845-488A-A65D-7AE6F5DEB83B}" type="sibTrans" cxnId="{B5CE3D9C-559E-4548-BEFC-CCADF35ADED5}">
      <dgm:prSet/>
      <dgm:spPr/>
      <dgm:t>
        <a:bodyPr/>
        <a:lstStyle/>
        <a:p>
          <a:endParaRPr lang="es-GT"/>
        </a:p>
      </dgm:t>
    </dgm:pt>
    <dgm:pt modelId="{A3198568-C553-4E5F-B87B-7230C3EC485A}">
      <dgm:prSet phldrT="[Texto]"/>
      <dgm:spPr/>
      <dgm:t>
        <a:bodyPr/>
        <a:lstStyle/>
        <a:p>
          <a:r>
            <a:rPr lang="es-GT" dirty="0"/>
            <a:t>Fortalecimiento de la vigilancia de la calidad de los servicios de </a:t>
          </a:r>
          <a:r>
            <a:rPr lang="es-GT" dirty="0" err="1"/>
            <a:t>AyS</a:t>
          </a:r>
          <a:r>
            <a:rPr lang="es-GT" dirty="0"/>
            <a:t>. </a:t>
          </a:r>
        </a:p>
      </dgm:t>
    </dgm:pt>
    <dgm:pt modelId="{05CACDE8-4C25-44CE-973A-54A1F8C00142}" type="parTrans" cxnId="{9C9264D4-52F8-4ED8-BB26-DF6412242CA8}">
      <dgm:prSet/>
      <dgm:spPr/>
      <dgm:t>
        <a:bodyPr/>
        <a:lstStyle/>
        <a:p>
          <a:endParaRPr lang="es-GT"/>
        </a:p>
      </dgm:t>
    </dgm:pt>
    <dgm:pt modelId="{8CB50040-4790-4219-82CF-8063BFA1FD56}" type="sibTrans" cxnId="{9C9264D4-52F8-4ED8-BB26-DF6412242CA8}">
      <dgm:prSet/>
      <dgm:spPr/>
      <dgm:t>
        <a:bodyPr/>
        <a:lstStyle/>
        <a:p>
          <a:endParaRPr lang="es-GT"/>
        </a:p>
      </dgm:t>
    </dgm:pt>
    <dgm:pt modelId="{F7F268F9-2078-4484-9CAB-D2B37D84120B}">
      <dgm:prSet phldrT="[Texto]"/>
      <dgm:spPr/>
      <dgm:t>
        <a:bodyPr/>
        <a:lstStyle/>
        <a:p>
          <a:r>
            <a:rPr lang="es-GT" dirty="0"/>
            <a:t>Control de la calidad de los servicios ofrecidos por los prestadores.</a:t>
          </a:r>
        </a:p>
      </dgm:t>
    </dgm:pt>
    <dgm:pt modelId="{541034CE-F54A-4A24-B74C-83F76438717A}" type="parTrans" cxnId="{E5E16100-9655-46DD-A2EF-2349CAEA5F65}">
      <dgm:prSet/>
      <dgm:spPr/>
      <dgm:t>
        <a:bodyPr/>
        <a:lstStyle/>
        <a:p>
          <a:endParaRPr lang="es-GT"/>
        </a:p>
      </dgm:t>
    </dgm:pt>
    <dgm:pt modelId="{4CCCFF09-9A2F-4E18-9BBB-E4D15AE429FF}" type="sibTrans" cxnId="{E5E16100-9655-46DD-A2EF-2349CAEA5F65}">
      <dgm:prSet/>
      <dgm:spPr/>
      <dgm:t>
        <a:bodyPr/>
        <a:lstStyle/>
        <a:p>
          <a:endParaRPr lang="es-GT"/>
        </a:p>
      </dgm:t>
    </dgm:pt>
    <dgm:pt modelId="{0340F805-5239-41D1-B1EF-00B6F00C93FD}">
      <dgm:prSet phldrT="[Texto]"/>
      <dgm:spPr/>
      <dgm:t>
        <a:bodyPr/>
        <a:lstStyle/>
        <a:p>
          <a:r>
            <a:rPr lang="es-GT" dirty="0"/>
            <a:t>Aplicación del régimen sancionatorio por incumplimiento de normativas.</a:t>
          </a:r>
        </a:p>
      </dgm:t>
    </dgm:pt>
    <dgm:pt modelId="{D665DD39-66B8-44CE-A7E3-EED7B6CE3D57}" type="parTrans" cxnId="{0A6C3A42-F447-46B1-8E0F-F96188800A1B}">
      <dgm:prSet/>
      <dgm:spPr/>
      <dgm:t>
        <a:bodyPr/>
        <a:lstStyle/>
        <a:p>
          <a:endParaRPr lang="es-GT"/>
        </a:p>
      </dgm:t>
    </dgm:pt>
    <dgm:pt modelId="{E6C989CB-2097-4C0E-8D98-BDDB837A2689}" type="sibTrans" cxnId="{0A6C3A42-F447-46B1-8E0F-F96188800A1B}">
      <dgm:prSet/>
      <dgm:spPr/>
      <dgm:t>
        <a:bodyPr/>
        <a:lstStyle/>
        <a:p>
          <a:endParaRPr lang="es-GT"/>
        </a:p>
      </dgm:t>
    </dgm:pt>
    <dgm:pt modelId="{AEDC5B83-8914-425A-87A7-167B520F5D64}">
      <dgm:prSet phldrT="[Texto]"/>
      <dgm:spPr/>
      <dgm:t>
        <a:bodyPr/>
        <a:lstStyle/>
        <a:p>
          <a:r>
            <a:rPr lang="es-GT" dirty="0"/>
            <a:t>Regulación de los servicios de </a:t>
          </a:r>
          <a:r>
            <a:rPr lang="es-GT" dirty="0" err="1"/>
            <a:t>AyS</a:t>
          </a:r>
          <a:endParaRPr lang="es-GT" dirty="0"/>
        </a:p>
      </dgm:t>
    </dgm:pt>
    <dgm:pt modelId="{60AB4897-EF0A-496D-8156-087380B2900C}" type="parTrans" cxnId="{6D4E2EDE-9EB9-443D-92F6-1B4E59DD2A41}">
      <dgm:prSet/>
      <dgm:spPr/>
      <dgm:t>
        <a:bodyPr/>
        <a:lstStyle/>
        <a:p>
          <a:endParaRPr lang="es-GT"/>
        </a:p>
      </dgm:t>
    </dgm:pt>
    <dgm:pt modelId="{3C8B351E-667B-4F4E-887C-38E49A4B709A}" type="sibTrans" cxnId="{6D4E2EDE-9EB9-443D-92F6-1B4E59DD2A41}">
      <dgm:prSet/>
      <dgm:spPr/>
      <dgm:t>
        <a:bodyPr/>
        <a:lstStyle/>
        <a:p>
          <a:endParaRPr lang="es-GT"/>
        </a:p>
      </dgm:t>
    </dgm:pt>
    <dgm:pt modelId="{D2B15CC0-BD21-4B1D-B917-9DDC57B9B2A4}">
      <dgm:prSet phldrT="[Texto]"/>
      <dgm:spPr/>
      <dgm:t>
        <a:bodyPr/>
        <a:lstStyle/>
        <a:p>
          <a:r>
            <a:rPr lang="es-GT" dirty="0"/>
            <a:t>Ventanilla única para la evaluación y certificación de proyectos de </a:t>
          </a:r>
          <a:r>
            <a:rPr lang="es-GT" dirty="0" err="1"/>
            <a:t>AyS</a:t>
          </a:r>
          <a:endParaRPr lang="es-GT" dirty="0"/>
        </a:p>
      </dgm:t>
    </dgm:pt>
    <dgm:pt modelId="{E48B4C86-CA19-434A-89D4-7DAA76307107}" type="parTrans" cxnId="{D4C9F496-B314-466D-B631-156A89EDBEC0}">
      <dgm:prSet/>
      <dgm:spPr/>
      <dgm:t>
        <a:bodyPr/>
        <a:lstStyle/>
        <a:p>
          <a:endParaRPr lang="es-GT"/>
        </a:p>
      </dgm:t>
    </dgm:pt>
    <dgm:pt modelId="{EB07FE0E-6138-4DE6-A8FF-A3E8522ED5F3}" type="sibTrans" cxnId="{D4C9F496-B314-466D-B631-156A89EDBEC0}">
      <dgm:prSet/>
      <dgm:spPr/>
      <dgm:t>
        <a:bodyPr/>
        <a:lstStyle/>
        <a:p>
          <a:endParaRPr lang="es-GT"/>
        </a:p>
      </dgm:t>
    </dgm:pt>
    <dgm:pt modelId="{62A7F5D8-127A-4557-8887-74DC339583FF}">
      <dgm:prSet phldrT="[Texto]"/>
      <dgm:spPr/>
      <dgm:t>
        <a:bodyPr/>
        <a:lstStyle/>
        <a:p>
          <a:r>
            <a:rPr lang="es-GT" dirty="0"/>
            <a:t>Impulsar Ley general de aguas y Ley de servicios de </a:t>
          </a:r>
          <a:r>
            <a:rPr lang="es-GT" dirty="0" err="1"/>
            <a:t>AyS</a:t>
          </a:r>
          <a:r>
            <a:rPr lang="es-GT" dirty="0"/>
            <a:t>, en coordinación con el MARN.</a:t>
          </a:r>
        </a:p>
      </dgm:t>
    </dgm:pt>
    <dgm:pt modelId="{FB525131-B264-4632-8BC1-C5189BB13BE9}" type="parTrans" cxnId="{FC3B29A5-210B-4FFA-A937-4610BAFFB71B}">
      <dgm:prSet/>
      <dgm:spPr/>
      <dgm:t>
        <a:bodyPr/>
        <a:lstStyle/>
        <a:p>
          <a:endParaRPr lang="es-GT"/>
        </a:p>
      </dgm:t>
    </dgm:pt>
    <dgm:pt modelId="{9B342DDB-3E33-438D-A810-45A662E017DF}" type="sibTrans" cxnId="{FC3B29A5-210B-4FFA-A937-4610BAFFB71B}">
      <dgm:prSet/>
      <dgm:spPr/>
      <dgm:t>
        <a:bodyPr/>
        <a:lstStyle/>
        <a:p>
          <a:endParaRPr lang="es-GT"/>
        </a:p>
      </dgm:t>
    </dgm:pt>
    <dgm:pt modelId="{014F2356-2C4F-4F72-950F-034DDADF8DAD}">
      <dgm:prSet phldrT="[Texto]"/>
      <dgm:spPr/>
      <dgm:t>
        <a:bodyPr/>
        <a:lstStyle/>
        <a:p>
          <a:r>
            <a:rPr lang="es-GT" dirty="0"/>
            <a:t>Establecimiento de un sistema único de información. </a:t>
          </a:r>
        </a:p>
      </dgm:t>
    </dgm:pt>
    <dgm:pt modelId="{3AF30EBF-7D98-4165-801A-0140475530EC}" type="parTrans" cxnId="{D68D1CD1-B7FA-4BD5-BA2D-32308594586C}">
      <dgm:prSet/>
      <dgm:spPr/>
      <dgm:t>
        <a:bodyPr/>
        <a:lstStyle/>
        <a:p>
          <a:endParaRPr lang="es-GT"/>
        </a:p>
      </dgm:t>
    </dgm:pt>
    <dgm:pt modelId="{FC9C5516-C72D-4706-A47E-C37ED082F499}" type="sibTrans" cxnId="{D68D1CD1-B7FA-4BD5-BA2D-32308594586C}">
      <dgm:prSet/>
      <dgm:spPr/>
      <dgm:t>
        <a:bodyPr/>
        <a:lstStyle/>
        <a:p>
          <a:endParaRPr lang="es-GT"/>
        </a:p>
      </dgm:t>
    </dgm:pt>
    <dgm:pt modelId="{4B7E76F7-CCEF-4AEA-AC6B-D97AE06591E1}" type="pres">
      <dgm:prSet presAssocID="{E91AC972-A9E4-45BC-B8D7-368D4020AB0C}" presName="linear" presStyleCnt="0">
        <dgm:presLayoutVars>
          <dgm:dir/>
          <dgm:resizeHandles val="exact"/>
        </dgm:presLayoutVars>
      </dgm:prSet>
      <dgm:spPr/>
    </dgm:pt>
    <dgm:pt modelId="{CDF7119B-20D9-4560-BBAA-FB936FECCB3B}" type="pres">
      <dgm:prSet presAssocID="{3F0B6894-F9F0-4C3C-9BA3-633EC1FF81DD}" presName="comp" presStyleCnt="0"/>
      <dgm:spPr/>
    </dgm:pt>
    <dgm:pt modelId="{72429D45-7C3A-4B85-B6DC-2030BCF57FF0}" type="pres">
      <dgm:prSet presAssocID="{3F0B6894-F9F0-4C3C-9BA3-633EC1FF81DD}" presName="box" presStyleLbl="node1" presStyleIdx="0" presStyleCnt="4"/>
      <dgm:spPr/>
    </dgm:pt>
    <dgm:pt modelId="{D34DABDB-8A63-4FD4-8A6D-DBFA5ED84D73}" type="pres">
      <dgm:prSet presAssocID="{3F0B6894-F9F0-4C3C-9BA3-633EC1FF81DD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E0E7BFCB-A52F-48A5-8705-3D55A15C2086}" type="pres">
      <dgm:prSet presAssocID="{3F0B6894-F9F0-4C3C-9BA3-633EC1FF81DD}" presName="text" presStyleLbl="node1" presStyleIdx="0" presStyleCnt="4">
        <dgm:presLayoutVars>
          <dgm:bulletEnabled val="1"/>
        </dgm:presLayoutVars>
      </dgm:prSet>
      <dgm:spPr/>
    </dgm:pt>
    <dgm:pt modelId="{028A6509-C243-42E7-B105-7C9E164FB366}" type="pres">
      <dgm:prSet presAssocID="{67DE8ACC-AB09-4B6F-AAAD-6990DFBA051C}" presName="spacer" presStyleCnt="0"/>
      <dgm:spPr/>
    </dgm:pt>
    <dgm:pt modelId="{F536FDDD-34D7-4EC6-913D-CCBE17CA37FB}" type="pres">
      <dgm:prSet presAssocID="{C9C57563-D5D7-46A4-B9C9-2376F9BB98C8}" presName="comp" presStyleCnt="0"/>
      <dgm:spPr/>
    </dgm:pt>
    <dgm:pt modelId="{28B6AD17-411D-471B-9EF3-1A1584AF48AD}" type="pres">
      <dgm:prSet presAssocID="{C9C57563-D5D7-46A4-B9C9-2376F9BB98C8}" presName="box" presStyleLbl="node1" presStyleIdx="1" presStyleCnt="4"/>
      <dgm:spPr/>
    </dgm:pt>
    <dgm:pt modelId="{D13F6AE2-84EE-4018-A79B-4B45A213D1F6}" type="pres">
      <dgm:prSet presAssocID="{C9C57563-D5D7-46A4-B9C9-2376F9BB98C8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22DE59E4-4916-48DE-9F8A-64DFE830AB09}" type="pres">
      <dgm:prSet presAssocID="{C9C57563-D5D7-46A4-B9C9-2376F9BB98C8}" presName="text" presStyleLbl="node1" presStyleIdx="1" presStyleCnt="4">
        <dgm:presLayoutVars>
          <dgm:bulletEnabled val="1"/>
        </dgm:presLayoutVars>
      </dgm:prSet>
      <dgm:spPr/>
    </dgm:pt>
    <dgm:pt modelId="{1E6EDF28-C9E1-46D3-B2B4-3ED734929BA1}" type="pres">
      <dgm:prSet presAssocID="{761B16BE-23E0-4CDC-86D8-8907FEDF75E0}" presName="spacer" presStyleCnt="0"/>
      <dgm:spPr/>
    </dgm:pt>
    <dgm:pt modelId="{D6EDCE3B-A2A2-4EEA-A9B1-B9F01ACDBDD1}" type="pres">
      <dgm:prSet presAssocID="{E4606005-A6DD-41F1-8104-CE02F407DDB9}" presName="comp" presStyleCnt="0"/>
      <dgm:spPr/>
    </dgm:pt>
    <dgm:pt modelId="{E786277E-43B1-448C-9C21-2B15A520AC60}" type="pres">
      <dgm:prSet presAssocID="{E4606005-A6DD-41F1-8104-CE02F407DDB9}" presName="box" presStyleLbl="node1" presStyleIdx="2" presStyleCnt="4"/>
      <dgm:spPr/>
    </dgm:pt>
    <dgm:pt modelId="{6BA33B7D-1CC6-4599-B37D-CEC60AAED1DA}" type="pres">
      <dgm:prSet presAssocID="{E4606005-A6DD-41F1-8104-CE02F407DDB9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AEEFC497-BB3B-4204-A932-7B544313B7B2}" type="pres">
      <dgm:prSet presAssocID="{E4606005-A6DD-41F1-8104-CE02F407DDB9}" presName="text" presStyleLbl="node1" presStyleIdx="2" presStyleCnt="4">
        <dgm:presLayoutVars>
          <dgm:bulletEnabled val="1"/>
        </dgm:presLayoutVars>
      </dgm:prSet>
      <dgm:spPr/>
    </dgm:pt>
    <dgm:pt modelId="{D571BB61-5736-4DBC-948B-BAD1BEAB5827}" type="pres">
      <dgm:prSet presAssocID="{437427A0-D24A-447D-AD2D-EEC7501089F8}" presName="spacer" presStyleCnt="0"/>
      <dgm:spPr/>
    </dgm:pt>
    <dgm:pt modelId="{65D9C5F1-28B5-4E48-A9C4-1B825A791B8C}" type="pres">
      <dgm:prSet presAssocID="{1A18A527-AFE8-4CFC-944D-3F93F79A6DCD}" presName="comp" presStyleCnt="0"/>
      <dgm:spPr/>
    </dgm:pt>
    <dgm:pt modelId="{551E87F7-4480-42DE-84BA-0B0B9773E978}" type="pres">
      <dgm:prSet presAssocID="{1A18A527-AFE8-4CFC-944D-3F93F79A6DCD}" presName="box" presStyleLbl="node1" presStyleIdx="3" presStyleCnt="4"/>
      <dgm:spPr/>
    </dgm:pt>
    <dgm:pt modelId="{2265B4CC-4561-4CBB-AA2B-7B5E957E7DEE}" type="pres">
      <dgm:prSet presAssocID="{1A18A527-AFE8-4CFC-944D-3F93F79A6DCD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D0E028C-0E5A-480D-BAD0-88D2CF468B26}" type="pres">
      <dgm:prSet presAssocID="{1A18A527-AFE8-4CFC-944D-3F93F79A6DCD}" presName="text" presStyleLbl="node1" presStyleIdx="3" presStyleCnt="4">
        <dgm:presLayoutVars>
          <dgm:bulletEnabled val="1"/>
        </dgm:presLayoutVars>
      </dgm:prSet>
      <dgm:spPr/>
    </dgm:pt>
  </dgm:ptLst>
  <dgm:cxnLst>
    <dgm:cxn modelId="{E5E16100-9655-46DD-A2EF-2349CAEA5F65}" srcId="{1A18A527-AFE8-4CFC-944D-3F93F79A6DCD}" destId="{F7F268F9-2078-4484-9CAB-D2B37D84120B}" srcOrd="2" destOrd="0" parTransId="{541034CE-F54A-4A24-B74C-83F76438717A}" sibTransId="{4CCCFF09-9A2F-4E18-9BBB-E4D15AE429FF}"/>
    <dgm:cxn modelId="{5E75AA0C-6913-4F96-BE00-BDDD4A061EC1}" srcId="{3F0B6894-F9F0-4C3C-9BA3-633EC1FF81DD}" destId="{E70D3B46-CF8C-499E-825B-8879549202F9}" srcOrd="0" destOrd="0" parTransId="{62BDBF58-A0D9-49B0-88A3-41CECA88252E}" sibTransId="{B50FDD53-A25C-44AF-8BC1-640668ACC833}"/>
    <dgm:cxn modelId="{26F7FC0E-2F34-4260-9DF6-E97CAD4D0E69}" type="presOf" srcId="{F7F268F9-2078-4484-9CAB-D2B37D84120B}" destId="{5D0E028C-0E5A-480D-BAD0-88D2CF468B26}" srcOrd="1" destOrd="3" presId="urn:microsoft.com/office/officeart/2005/8/layout/vList4"/>
    <dgm:cxn modelId="{691FDA0F-D549-495C-A5C5-0AEE1E7937C7}" type="presOf" srcId="{E4606005-A6DD-41F1-8104-CE02F407DDB9}" destId="{E786277E-43B1-448C-9C21-2B15A520AC60}" srcOrd="0" destOrd="0" presId="urn:microsoft.com/office/officeart/2005/8/layout/vList4"/>
    <dgm:cxn modelId="{F532B013-ABAF-4C98-A751-059FACD7496A}" srcId="{E91AC972-A9E4-45BC-B8D7-368D4020AB0C}" destId="{E4606005-A6DD-41F1-8104-CE02F407DDB9}" srcOrd="2" destOrd="0" parTransId="{9FA3D26B-608A-4B9A-8086-E5533598D628}" sibTransId="{437427A0-D24A-447D-AD2D-EEC7501089F8}"/>
    <dgm:cxn modelId="{E2CAA82F-18B3-4BA8-86F1-88558E485344}" type="presOf" srcId="{3F0B6894-F9F0-4C3C-9BA3-633EC1FF81DD}" destId="{72429D45-7C3A-4B85-B6DC-2030BCF57FF0}" srcOrd="0" destOrd="0" presId="urn:microsoft.com/office/officeart/2005/8/layout/vList4"/>
    <dgm:cxn modelId="{D5FBBF30-9A2C-4457-9425-6D612649CF9D}" srcId="{E91AC972-A9E4-45BC-B8D7-368D4020AB0C}" destId="{3F0B6894-F9F0-4C3C-9BA3-633EC1FF81DD}" srcOrd="0" destOrd="0" parTransId="{36BDB319-7A6C-4916-A717-B037B1FD3710}" sibTransId="{67DE8ACC-AB09-4B6F-AAAD-6990DFBA051C}"/>
    <dgm:cxn modelId="{C8E0E133-E890-4269-A573-89224083939C}" type="presOf" srcId="{C9C57563-D5D7-46A4-B9C9-2376F9BB98C8}" destId="{22DE59E4-4916-48DE-9F8A-64DFE830AB09}" srcOrd="1" destOrd="0" presId="urn:microsoft.com/office/officeart/2005/8/layout/vList4"/>
    <dgm:cxn modelId="{0A6C3A42-F447-46B1-8E0F-F96188800A1B}" srcId="{1A18A527-AFE8-4CFC-944D-3F93F79A6DCD}" destId="{0340F805-5239-41D1-B1EF-00B6F00C93FD}" srcOrd="3" destOrd="0" parTransId="{D665DD39-66B8-44CE-A7E3-EED7B6CE3D57}" sibTransId="{E6C989CB-2097-4C0E-8D98-BDDB837A2689}"/>
    <dgm:cxn modelId="{CF53BE42-C2CA-4909-81FB-2CCA0805FF28}" type="presOf" srcId="{1A18A527-AFE8-4CFC-944D-3F93F79A6DCD}" destId="{5D0E028C-0E5A-480D-BAD0-88D2CF468B26}" srcOrd="1" destOrd="0" presId="urn:microsoft.com/office/officeart/2005/8/layout/vList4"/>
    <dgm:cxn modelId="{88914844-3135-48EE-8E63-0970D83922BB}" type="presOf" srcId="{014F2356-2C4F-4F72-950F-034DDADF8DAD}" destId="{551E87F7-4480-42DE-84BA-0B0B9773E978}" srcOrd="0" destOrd="2" presId="urn:microsoft.com/office/officeart/2005/8/layout/vList4"/>
    <dgm:cxn modelId="{9C1F9747-F2B2-4829-A6DE-BA38E1852A8C}" type="presOf" srcId="{3F0B6894-F9F0-4C3C-9BA3-633EC1FF81DD}" destId="{E0E7BFCB-A52F-48A5-8705-3D55A15C2086}" srcOrd="1" destOrd="0" presId="urn:microsoft.com/office/officeart/2005/8/layout/vList4"/>
    <dgm:cxn modelId="{51B1244B-C7A9-423E-8591-17D9C0DE0C0B}" type="presOf" srcId="{AEDC5B83-8914-425A-87A7-167B520F5D64}" destId="{72429D45-7C3A-4B85-B6DC-2030BCF57FF0}" srcOrd="0" destOrd="2" presId="urn:microsoft.com/office/officeart/2005/8/layout/vList4"/>
    <dgm:cxn modelId="{F760264C-C400-4ACD-B5D3-B3BF84962679}" type="presOf" srcId="{014F2356-2C4F-4F72-950F-034DDADF8DAD}" destId="{5D0E028C-0E5A-480D-BAD0-88D2CF468B26}" srcOrd="1" destOrd="2" presId="urn:microsoft.com/office/officeart/2005/8/layout/vList4"/>
    <dgm:cxn modelId="{B914D06D-C5B3-4924-833E-EE69F450FAC4}" type="presOf" srcId="{3A0643D4-04C9-4FFB-A31A-78B95A0F501F}" destId="{E786277E-43B1-448C-9C21-2B15A520AC60}" srcOrd="0" destOrd="1" presId="urn:microsoft.com/office/officeart/2005/8/layout/vList4"/>
    <dgm:cxn modelId="{7695C551-42C7-4138-9A0B-2B7F53B891B4}" type="presOf" srcId="{3A0643D4-04C9-4FFB-A31A-78B95A0F501F}" destId="{AEEFC497-BB3B-4204-A932-7B544313B7B2}" srcOrd="1" destOrd="1" presId="urn:microsoft.com/office/officeart/2005/8/layout/vList4"/>
    <dgm:cxn modelId="{3D16D982-EB5A-4D20-801B-AAEFD25FEF5D}" type="presOf" srcId="{E4606005-A6DD-41F1-8104-CE02F407DDB9}" destId="{AEEFC497-BB3B-4204-A932-7B544313B7B2}" srcOrd="1" destOrd="0" presId="urn:microsoft.com/office/officeart/2005/8/layout/vList4"/>
    <dgm:cxn modelId="{4AACFA84-AB24-46F0-B041-BAE834408EDF}" type="presOf" srcId="{E70D3B46-CF8C-499E-825B-8879549202F9}" destId="{E0E7BFCB-A52F-48A5-8705-3D55A15C2086}" srcOrd="1" destOrd="1" presId="urn:microsoft.com/office/officeart/2005/8/layout/vList4"/>
    <dgm:cxn modelId="{7D979E8A-1847-467B-BAEE-462FA2104ED3}" type="presOf" srcId="{D2B15CC0-BD21-4B1D-B917-9DDC57B9B2A4}" destId="{E786277E-43B1-448C-9C21-2B15A520AC60}" srcOrd="0" destOrd="2" presId="urn:microsoft.com/office/officeart/2005/8/layout/vList4"/>
    <dgm:cxn modelId="{0722868C-3A75-4B72-B056-1F0D46D4D87C}" type="presOf" srcId="{D2B15CC0-BD21-4B1D-B917-9DDC57B9B2A4}" destId="{AEEFC497-BB3B-4204-A932-7B544313B7B2}" srcOrd="1" destOrd="2" presId="urn:microsoft.com/office/officeart/2005/8/layout/vList4"/>
    <dgm:cxn modelId="{FFE6BA91-BA3B-4744-895D-2DDA96413590}" type="presOf" srcId="{C9C57563-D5D7-46A4-B9C9-2376F9BB98C8}" destId="{28B6AD17-411D-471B-9EF3-1A1584AF48AD}" srcOrd="0" destOrd="0" presId="urn:microsoft.com/office/officeart/2005/8/layout/vList4"/>
    <dgm:cxn modelId="{20ABD096-7D3C-42B1-B14F-70CC54CF805A}" type="presOf" srcId="{A3198568-C553-4E5F-B87B-7230C3EC485A}" destId="{5D0E028C-0E5A-480D-BAD0-88D2CF468B26}" srcOrd="1" destOrd="1" presId="urn:microsoft.com/office/officeart/2005/8/layout/vList4"/>
    <dgm:cxn modelId="{D4C9F496-B314-466D-B631-156A89EDBEC0}" srcId="{E4606005-A6DD-41F1-8104-CE02F407DDB9}" destId="{D2B15CC0-BD21-4B1D-B917-9DDC57B9B2A4}" srcOrd="1" destOrd="0" parTransId="{E48B4C86-CA19-434A-89D4-7DAA76307107}" sibTransId="{EB07FE0E-6138-4DE6-A8FF-A3E8522ED5F3}"/>
    <dgm:cxn modelId="{B5CE3D9C-559E-4548-BEFC-CCADF35ADED5}" srcId="{E91AC972-A9E4-45BC-B8D7-368D4020AB0C}" destId="{1A18A527-AFE8-4CFC-944D-3F93F79A6DCD}" srcOrd="3" destOrd="0" parTransId="{745A39A6-FC7A-4202-8E5C-5AA427CC96E9}" sibTransId="{4D76C1F7-B845-488A-A65D-7AE6F5DEB83B}"/>
    <dgm:cxn modelId="{8B60D39C-1A31-403D-A49E-98D211FD89AA}" type="presOf" srcId="{AE91BAA8-895D-4B53-96F7-A2CF3850EF24}" destId="{22DE59E4-4916-48DE-9F8A-64DFE830AB09}" srcOrd="1" destOrd="1" presId="urn:microsoft.com/office/officeart/2005/8/layout/vList4"/>
    <dgm:cxn modelId="{A2163F9E-E2D4-4FA8-BF2F-2AF0C00D2CA9}" type="presOf" srcId="{62A7F5D8-127A-4557-8887-74DC339583FF}" destId="{E0E7BFCB-A52F-48A5-8705-3D55A15C2086}" srcOrd="1" destOrd="3" presId="urn:microsoft.com/office/officeart/2005/8/layout/vList4"/>
    <dgm:cxn modelId="{FC3B29A5-210B-4FFA-A937-4610BAFFB71B}" srcId="{3F0B6894-F9F0-4C3C-9BA3-633EC1FF81DD}" destId="{62A7F5D8-127A-4557-8887-74DC339583FF}" srcOrd="2" destOrd="0" parTransId="{FB525131-B264-4632-8BC1-C5189BB13BE9}" sibTransId="{9B342DDB-3E33-438D-A810-45A662E017DF}"/>
    <dgm:cxn modelId="{9621B4A9-0182-4084-B02B-068BAA66ED0F}" type="presOf" srcId="{0340F805-5239-41D1-B1EF-00B6F00C93FD}" destId="{551E87F7-4480-42DE-84BA-0B0B9773E978}" srcOrd="0" destOrd="4" presId="urn:microsoft.com/office/officeart/2005/8/layout/vList4"/>
    <dgm:cxn modelId="{F4BBFEB2-DC4A-4FA1-A319-E8E8B0A12A3B}" type="presOf" srcId="{AE91BAA8-895D-4B53-96F7-A2CF3850EF24}" destId="{28B6AD17-411D-471B-9EF3-1A1584AF48AD}" srcOrd="0" destOrd="1" presId="urn:microsoft.com/office/officeart/2005/8/layout/vList4"/>
    <dgm:cxn modelId="{9400FAB7-96A9-45D3-8A26-E0931D53C12E}" srcId="{C9C57563-D5D7-46A4-B9C9-2376F9BB98C8}" destId="{AE91BAA8-895D-4B53-96F7-A2CF3850EF24}" srcOrd="0" destOrd="0" parTransId="{CD4A5601-EC23-4A12-AAE1-CBDD571C69B0}" sibTransId="{6FF9A88C-F30B-478A-A174-FC94FE77D22F}"/>
    <dgm:cxn modelId="{8EB740B9-CE43-4DD4-8EDF-A2CBF928E9AA}" type="presOf" srcId="{A3198568-C553-4E5F-B87B-7230C3EC485A}" destId="{551E87F7-4480-42DE-84BA-0B0B9773E978}" srcOrd="0" destOrd="1" presId="urn:microsoft.com/office/officeart/2005/8/layout/vList4"/>
    <dgm:cxn modelId="{3A9804BD-9DCE-4E67-AFD4-77D225966306}" type="presOf" srcId="{62A7F5D8-127A-4557-8887-74DC339583FF}" destId="{72429D45-7C3A-4B85-B6DC-2030BCF57FF0}" srcOrd="0" destOrd="3" presId="urn:microsoft.com/office/officeart/2005/8/layout/vList4"/>
    <dgm:cxn modelId="{EE5249C5-DED2-4E09-AE71-4E04C2A45BBC}" srcId="{E4606005-A6DD-41F1-8104-CE02F407DDB9}" destId="{3A0643D4-04C9-4FFB-A31A-78B95A0F501F}" srcOrd="0" destOrd="0" parTransId="{2D7FA4CC-C730-4306-8F52-BA3FB7C3D751}" sibTransId="{A7FBEA2E-4915-4590-B950-E5D1A16B308C}"/>
    <dgm:cxn modelId="{A1B41CC6-9D72-4FD2-B1DE-D734407BE6AF}" type="presOf" srcId="{E91AC972-A9E4-45BC-B8D7-368D4020AB0C}" destId="{4B7E76F7-CCEF-4AEA-AC6B-D97AE06591E1}" srcOrd="0" destOrd="0" presId="urn:microsoft.com/office/officeart/2005/8/layout/vList4"/>
    <dgm:cxn modelId="{FB60A5C7-F053-4C6E-AC4B-E480A4DAD026}" type="presOf" srcId="{E70D3B46-CF8C-499E-825B-8879549202F9}" destId="{72429D45-7C3A-4B85-B6DC-2030BCF57FF0}" srcOrd="0" destOrd="1" presId="urn:microsoft.com/office/officeart/2005/8/layout/vList4"/>
    <dgm:cxn modelId="{A2C98CCC-0664-4785-A181-CC0C3A802566}" srcId="{E91AC972-A9E4-45BC-B8D7-368D4020AB0C}" destId="{C9C57563-D5D7-46A4-B9C9-2376F9BB98C8}" srcOrd="1" destOrd="0" parTransId="{739D5E4A-8776-45A3-9341-C84BEE643301}" sibTransId="{761B16BE-23E0-4CDC-86D8-8907FEDF75E0}"/>
    <dgm:cxn modelId="{E34D74CD-0673-4B8C-8473-C936918705CC}" type="presOf" srcId="{AEDC5B83-8914-425A-87A7-167B520F5D64}" destId="{E0E7BFCB-A52F-48A5-8705-3D55A15C2086}" srcOrd="1" destOrd="2" presId="urn:microsoft.com/office/officeart/2005/8/layout/vList4"/>
    <dgm:cxn modelId="{D68D1CD1-B7FA-4BD5-BA2D-32308594586C}" srcId="{1A18A527-AFE8-4CFC-944D-3F93F79A6DCD}" destId="{014F2356-2C4F-4F72-950F-034DDADF8DAD}" srcOrd="1" destOrd="0" parTransId="{3AF30EBF-7D98-4165-801A-0140475530EC}" sibTransId="{FC9C5516-C72D-4706-A47E-C37ED082F499}"/>
    <dgm:cxn modelId="{729812D2-6508-4165-910A-8E74DEBB8F66}" type="presOf" srcId="{0340F805-5239-41D1-B1EF-00B6F00C93FD}" destId="{5D0E028C-0E5A-480D-BAD0-88D2CF468B26}" srcOrd="1" destOrd="4" presId="urn:microsoft.com/office/officeart/2005/8/layout/vList4"/>
    <dgm:cxn modelId="{9C9264D4-52F8-4ED8-BB26-DF6412242CA8}" srcId="{1A18A527-AFE8-4CFC-944D-3F93F79A6DCD}" destId="{A3198568-C553-4E5F-B87B-7230C3EC485A}" srcOrd="0" destOrd="0" parTransId="{05CACDE8-4C25-44CE-973A-54A1F8C00142}" sibTransId="{8CB50040-4790-4219-82CF-8063BFA1FD56}"/>
    <dgm:cxn modelId="{BB12DFDC-57E4-436B-8645-9EB06BF2D963}" type="presOf" srcId="{1A18A527-AFE8-4CFC-944D-3F93F79A6DCD}" destId="{551E87F7-4480-42DE-84BA-0B0B9773E978}" srcOrd="0" destOrd="0" presId="urn:microsoft.com/office/officeart/2005/8/layout/vList4"/>
    <dgm:cxn modelId="{6D4E2EDE-9EB9-443D-92F6-1B4E59DD2A41}" srcId="{3F0B6894-F9F0-4C3C-9BA3-633EC1FF81DD}" destId="{AEDC5B83-8914-425A-87A7-167B520F5D64}" srcOrd="1" destOrd="0" parTransId="{60AB4897-EF0A-496D-8156-087380B2900C}" sibTransId="{3C8B351E-667B-4F4E-887C-38E49A4B709A}"/>
    <dgm:cxn modelId="{D4B3BADF-BB8F-4D8C-849C-5C025F228CA6}" type="presOf" srcId="{F7F268F9-2078-4484-9CAB-D2B37D84120B}" destId="{551E87F7-4480-42DE-84BA-0B0B9773E978}" srcOrd="0" destOrd="3" presId="urn:microsoft.com/office/officeart/2005/8/layout/vList4"/>
    <dgm:cxn modelId="{32313A7D-8078-453C-8B60-8D8963DA2BDE}" type="presParOf" srcId="{4B7E76F7-CCEF-4AEA-AC6B-D97AE06591E1}" destId="{CDF7119B-20D9-4560-BBAA-FB936FECCB3B}" srcOrd="0" destOrd="0" presId="urn:microsoft.com/office/officeart/2005/8/layout/vList4"/>
    <dgm:cxn modelId="{E2CEE6CC-6F18-421A-B37E-29ECCF64DD3C}" type="presParOf" srcId="{CDF7119B-20D9-4560-BBAA-FB936FECCB3B}" destId="{72429D45-7C3A-4B85-B6DC-2030BCF57FF0}" srcOrd="0" destOrd="0" presId="urn:microsoft.com/office/officeart/2005/8/layout/vList4"/>
    <dgm:cxn modelId="{C7222C8D-7A3D-4E54-9752-1FFE05973B4B}" type="presParOf" srcId="{CDF7119B-20D9-4560-BBAA-FB936FECCB3B}" destId="{D34DABDB-8A63-4FD4-8A6D-DBFA5ED84D73}" srcOrd="1" destOrd="0" presId="urn:microsoft.com/office/officeart/2005/8/layout/vList4"/>
    <dgm:cxn modelId="{47EFA44E-E18D-4117-80BB-A2A51CDC1DDD}" type="presParOf" srcId="{CDF7119B-20D9-4560-BBAA-FB936FECCB3B}" destId="{E0E7BFCB-A52F-48A5-8705-3D55A15C2086}" srcOrd="2" destOrd="0" presId="urn:microsoft.com/office/officeart/2005/8/layout/vList4"/>
    <dgm:cxn modelId="{94F8CEEC-1BFD-4581-80C8-1B553220BCCE}" type="presParOf" srcId="{4B7E76F7-CCEF-4AEA-AC6B-D97AE06591E1}" destId="{028A6509-C243-42E7-B105-7C9E164FB366}" srcOrd="1" destOrd="0" presId="urn:microsoft.com/office/officeart/2005/8/layout/vList4"/>
    <dgm:cxn modelId="{4E7F140F-9F96-4A11-9A57-B9A1211FA719}" type="presParOf" srcId="{4B7E76F7-CCEF-4AEA-AC6B-D97AE06591E1}" destId="{F536FDDD-34D7-4EC6-913D-CCBE17CA37FB}" srcOrd="2" destOrd="0" presId="urn:microsoft.com/office/officeart/2005/8/layout/vList4"/>
    <dgm:cxn modelId="{C506AAC9-4CBA-4A95-A36D-DED7009737C3}" type="presParOf" srcId="{F536FDDD-34D7-4EC6-913D-CCBE17CA37FB}" destId="{28B6AD17-411D-471B-9EF3-1A1584AF48AD}" srcOrd="0" destOrd="0" presId="urn:microsoft.com/office/officeart/2005/8/layout/vList4"/>
    <dgm:cxn modelId="{4703A01A-C781-48C4-8FEC-2D00BD1140DF}" type="presParOf" srcId="{F536FDDD-34D7-4EC6-913D-CCBE17CA37FB}" destId="{D13F6AE2-84EE-4018-A79B-4B45A213D1F6}" srcOrd="1" destOrd="0" presId="urn:microsoft.com/office/officeart/2005/8/layout/vList4"/>
    <dgm:cxn modelId="{D2E63CD7-289B-4A0C-B40E-32990F8D16A6}" type="presParOf" srcId="{F536FDDD-34D7-4EC6-913D-CCBE17CA37FB}" destId="{22DE59E4-4916-48DE-9F8A-64DFE830AB09}" srcOrd="2" destOrd="0" presId="urn:microsoft.com/office/officeart/2005/8/layout/vList4"/>
    <dgm:cxn modelId="{2C2035C0-D7B5-4428-AA47-2295DF7BB8EC}" type="presParOf" srcId="{4B7E76F7-CCEF-4AEA-AC6B-D97AE06591E1}" destId="{1E6EDF28-C9E1-46D3-B2B4-3ED734929BA1}" srcOrd="3" destOrd="0" presId="urn:microsoft.com/office/officeart/2005/8/layout/vList4"/>
    <dgm:cxn modelId="{AEF56219-D3E3-4864-A349-D9D086500FA4}" type="presParOf" srcId="{4B7E76F7-CCEF-4AEA-AC6B-D97AE06591E1}" destId="{D6EDCE3B-A2A2-4EEA-A9B1-B9F01ACDBDD1}" srcOrd="4" destOrd="0" presId="urn:microsoft.com/office/officeart/2005/8/layout/vList4"/>
    <dgm:cxn modelId="{A50218B7-604E-4A88-9C19-BDEACB45C75F}" type="presParOf" srcId="{D6EDCE3B-A2A2-4EEA-A9B1-B9F01ACDBDD1}" destId="{E786277E-43B1-448C-9C21-2B15A520AC60}" srcOrd="0" destOrd="0" presId="urn:microsoft.com/office/officeart/2005/8/layout/vList4"/>
    <dgm:cxn modelId="{5DADEDA6-024D-4EE3-AEC2-1FBAC8255383}" type="presParOf" srcId="{D6EDCE3B-A2A2-4EEA-A9B1-B9F01ACDBDD1}" destId="{6BA33B7D-1CC6-4599-B37D-CEC60AAED1DA}" srcOrd="1" destOrd="0" presId="urn:microsoft.com/office/officeart/2005/8/layout/vList4"/>
    <dgm:cxn modelId="{D9980484-9A36-4CA8-ACCF-23A9DE661363}" type="presParOf" srcId="{D6EDCE3B-A2A2-4EEA-A9B1-B9F01ACDBDD1}" destId="{AEEFC497-BB3B-4204-A932-7B544313B7B2}" srcOrd="2" destOrd="0" presId="urn:microsoft.com/office/officeart/2005/8/layout/vList4"/>
    <dgm:cxn modelId="{FC2E2A0B-12FE-4C56-B182-20AFA25B47E3}" type="presParOf" srcId="{4B7E76F7-CCEF-4AEA-AC6B-D97AE06591E1}" destId="{D571BB61-5736-4DBC-948B-BAD1BEAB5827}" srcOrd="5" destOrd="0" presId="urn:microsoft.com/office/officeart/2005/8/layout/vList4"/>
    <dgm:cxn modelId="{DF929736-ED5E-4638-B8BF-7FF611B7195F}" type="presParOf" srcId="{4B7E76F7-CCEF-4AEA-AC6B-D97AE06591E1}" destId="{65D9C5F1-28B5-4E48-A9C4-1B825A791B8C}" srcOrd="6" destOrd="0" presId="urn:microsoft.com/office/officeart/2005/8/layout/vList4"/>
    <dgm:cxn modelId="{C2B42832-7828-4F66-94DC-242A5FF321C2}" type="presParOf" srcId="{65D9C5F1-28B5-4E48-A9C4-1B825A791B8C}" destId="{551E87F7-4480-42DE-84BA-0B0B9773E978}" srcOrd="0" destOrd="0" presId="urn:microsoft.com/office/officeart/2005/8/layout/vList4"/>
    <dgm:cxn modelId="{964A1F50-301C-457F-8EA1-B9B76DC860FB}" type="presParOf" srcId="{65D9C5F1-28B5-4E48-A9C4-1B825A791B8C}" destId="{2265B4CC-4561-4CBB-AA2B-7B5E957E7DEE}" srcOrd="1" destOrd="0" presId="urn:microsoft.com/office/officeart/2005/8/layout/vList4"/>
    <dgm:cxn modelId="{D221809B-5685-48D2-9E7D-CAE988DAEC6B}" type="presParOf" srcId="{65D9C5F1-28B5-4E48-A9C4-1B825A791B8C}" destId="{5D0E028C-0E5A-480D-BAD0-88D2CF468B2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64E75E-0D68-4DF2-BBC5-D4DA55C24BDB}" type="doc">
      <dgm:prSet loTypeId="urn:microsoft.com/office/officeart/2005/8/layout/radial1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GT"/>
        </a:p>
      </dgm:t>
    </dgm:pt>
    <dgm:pt modelId="{A0CB8DC0-F375-4803-8546-0DFC6EDA347B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Agua Potable y Saneamiento</a:t>
          </a:r>
        </a:p>
      </dgm:t>
    </dgm:pt>
    <dgm:pt modelId="{13E375E2-DF88-4E28-AF49-9549B15AFC19}" type="parTrans" cxnId="{D6CAF8E9-492E-4C9E-98E7-72D3A3CA70E5}">
      <dgm:prSet/>
      <dgm:spPr/>
      <dgm:t>
        <a:bodyPr/>
        <a:lstStyle/>
        <a:p>
          <a:endParaRPr lang="es-GT"/>
        </a:p>
      </dgm:t>
    </dgm:pt>
    <dgm:pt modelId="{E15A6043-2E04-48DF-9871-5C11A37E2224}" type="sibTrans" cxnId="{D6CAF8E9-492E-4C9E-98E7-72D3A3CA70E5}">
      <dgm:prSet/>
      <dgm:spPr/>
      <dgm:t>
        <a:bodyPr/>
        <a:lstStyle/>
        <a:p>
          <a:endParaRPr lang="es-GT"/>
        </a:p>
      </dgm:t>
    </dgm:pt>
    <dgm:pt modelId="{4DF10EDC-EB99-41AA-8497-EAB15733697D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Derecho Humano, equidad social y de género</a:t>
          </a:r>
        </a:p>
      </dgm:t>
    </dgm:pt>
    <dgm:pt modelId="{73ECADEA-6E97-4559-9AA5-E9142DEE2B29}" type="parTrans" cxnId="{96CC25F5-14E7-4006-8FD4-EE54660EDD70}">
      <dgm:prSet/>
      <dgm:spPr/>
      <dgm:t>
        <a:bodyPr/>
        <a:lstStyle/>
        <a:p>
          <a:endParaRPr lang="es-GT"/>
        </a:p>
      </dgm:t>
    </dgm:pt>
    <dgm:pt modelId="{4F38FD4D-4047-420A-AADA-1BE36CCA4B73}" type="sibTrans" cxnId="{96CC25F5-14E7-4006-8FD4-EE54660EDD70}">
      <dgm:prSet/>
      <dgm:spPr/>
      <dgm:t>
        <a:bodyPr/>
        <a:lstStyle/>
        <a:p>
          <a:endParaRPr lang="es-GT"/>
        </a:p>
      </dgm:t>
    </dgm:pt>
    <dgm:pt modelId="{F5FA02B6-D2F9-49FB-9B7D-2FA4EF2D4414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 Pública</a:t>
          </a:r>
        </a:p>
      </dgm:t>
    </dgm:pt>
    <dgm:pt modelId="{BDAEACCD-A90D-41CE-801E-CC5273C03F76}" type="parTrans" cxnId="{178B2B2B-2361-4607-A257-0CB48C46C8DC}">
      <dgm:prSet/>
      <dgm:spPr/>
      <dgm:t>
        <a:bodyPr/>
        <a:lstStyle/>
        <a:p>
          <a:endParaRPr lang="es-GT"/>
        </a:p>
      </dgm:t>
    </dgm:pt>
    <dgm:pt modelId="{1DA7141A-BA19-410B-85A4-220EE3758F10}" type="sibTrans" cxnId="{178B2B2B-2361-4607-A257-0CB48C46C8DC}">
      <dgm:prSet/>
      <dgm:spPr/>
      <dgm:t>
        <a:bodyPr/>
        <a:lstStyle/>
        <a:p>
          <a:endParaRPr lang="es-GT"/>
        </a:p>
      </dgm:t>
    </dgm:pt>
    <dgm:pt modelId="{9FFED9A6-35C8-4A0F-AA84-B1F48DBFDF27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Seguridad Alimentaria y Nutricional</a:t>
          </a:r>
        </a:p>
      </dgm:t>
    </dgm:pt>
    <dgm:pt modelId="{5A3F12BB-A0A3-498D-A7B2-DEFCE4FBD2EF}" type="parTrans" cxnId="{2BAF5F12-C1F4-40CE-95FE-F6846A9261B7}">
      <dgm:prSet/>
      <dgm:spPr/>
      <dgm:t>
        <a:bodyPr/>
        <a:lstStyle/>
        <a:p>
          <a:endParaRPr lang="es-GT"/>
        </a:p>
      </dgm:t>
    </dgm:pt>
    <dgm:pt modelId="{ABE036E0-7315-4928-B54A-B77B416CC188}" type="sibTrans" cxnId="{2BAF5F12-C1F4-40CE-95FE-F6846A9261B7}">
      <dgm:prSet/>
      <dgm:spPr/>
      <dgm:t>
        <a:bodyPr/>
        <a:lstStyle/>
        <a:p>
          <a:endParaRPr lang="es-GT"/>
        </a:p>
      </dgm:t>
    </dgm:pt>
    <dgm:pt modelId="{F5E85DC5-FEE7-4C28-B730-87CBF97CA244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y aspectos culturales</a:t>
          </a:r>
        </a:p>
      </dgm:t>
    </dgm:pt>
    <dgm:pt modelId="{2974CA37-9ACA-42A7-82EF-3EB67BC7867E}" type="parTrans" cxnId="{B4E92E14-AB61-4E2E-B5A0-F9F8E70ABDFC}">
      <dgm:prSet/>
      <dgm:spPr/>
      <dgm:t>
        <a:bodyPr/>
        <a:lstStyle/>
        <a:p>
          <a:endParaRPr lang="es-GT"/>
        </a:p>
      </dgm:t>
    </dgm:pt>
    <dgm:pt modelId="{FA57AB9E-5889-43BA-9947-09B6FC010FE8}" type="sibTrans" cxnId="{B4E92E14-AB61-4E2E-B5A0-F9F8E70ABDFC}">
      <dgm:prSet/>
      <dgm:spPr/>
      <dgm:t>
        <a:bodyPr/>
        <a:lstStyle/>
        <a:p>
          <a:endParaRPr lang="es-GT"/>
        </a:p>
      </dgm:t>
    </dgm:pt>
    <dgm:pt modelId="{6A4AE570-A2EF-43CC-9305-3C5626CAE75E}">
      <dgm:prSet phldrT="[Texto]" custT="1"/>
      <dgm:spPr/>
      <dgm:t>
        <a:bodyPr/>
        <a:lstStyle/>
        <a:p>
          <a:r>
            <a:rPr lang="es-G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Pobreza</a:t>
          </a:r>
        </a:p>
      </dgm:t>
    </dgm:pt>
    <dgm:pt modelId="{CC9BEECF-8687-4E50-A78F-E1B12D2D9295}" type="parTrans" cxnId="{0500AD13-4B4C-46D7-8C8D-DC69E4C94E87}">
      <dgm:prSet/>
      <dgm:spPr/>
      <dgm:t>
        <a:bodyPr/>
        <a:lstStyle/>
        <a:p>
          <a:endParaRPr lang="es-GT"/>
        </a:p>
      </dgm:t>
    </dgm:pt>
    <dgm:pt modelId="{80C943D6-1EC3-49C4-9ABC-F9815BBCC7A1}" type="sibTrans" cxnId="{0500AD13-4B4C-46D7-8C8D-DC69E4C94E87}">
      <dgm:prSet/>
      <dgm:spPr/>
      <dgm:t>
        <a:bodyPr/>
        <a:lstStyle/>
        <a:p>
          <a:endParaRPr lang="es-GT"/>
        </a:p>
      </dgm:t>
    </dgm:pt>
    <dgm:pt modelId="{431B495F-B6A2-459E-9622-49352379ABAF}">
      <dgm:prSet phldrT="[Texto]"/>
      <dgm:spPr/>
      <dgm:t>
        <a:bodyPr/>
        <a:lstStyle/>
        <a:p>
          <a:endParaRPr lang="es-GT" dirty="0"/>
        </a:p>
      </dgm:t>
    </dgm:pt>
    <dgm:pt modelId="{E83DB248-36BC-4A48-AF4E-3AD7A602A300}" type="parTrans" cxnId="{DCA70B68-5C61-4350-9948-EA9690199359}">
      <dgm:prSet/>
      <dgm:spPr/>
      <dgm:t>
        <a:bodyPr/>
        <a:lstStyle/>
        <a:p>
          <a:endParaRPr lang="es-GT"/>
        </a:p>
      </dgm:t>
    </dgm:pt>
    <dgm:pt modelId="{C4DCCE57-13D1-40C4-8947-3118DF065855}" type="sibTrans" cxnId="{DCA70B68-5C61-4350-9948-EA9690199359}">
      <dgm:prSet/>
      <dgm:spPr/>
      <dgm:t>
        <a:bodyPr/>
        <a:lstStyle/>
        <a:p>
          <a:endParaRPr lang="es-GT"/>
        </a:p>
      </dgm:t>
    </dgm:pt>
    <dgm:pt modelId="{CA25663F-FE7A-42AA-820D-7D18B652B790}" type="pres">
      <dgm:prSet presAssocID="{4264E75E-0D68-4DF2-BBC5-D4DA55C24BD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5D6D24-287F-4689-AEE5-0D41382AA1DB}" type="pres">
      <dgm:prSet presAssocID="{A0CB8DC0-F375-4803-8546-0DFC6EDA347B}" presName="centerShape" presStyleLbl="node0" presStyleIdx="0" presStyleCnt="1" custScaleX="147683"/>
      <dgm:spPr/>
    </dgm:pt>
    <dgm:pt modelId="{C2D23947-27E2-4019-877D-0FDE4C2EDE54}" type="pres">
      <dgm:prSet presAssocID="{73ECADEA-6E97-4559-9AA5-E9142DEE2B29}" presName="Name9" presStyleLbl="parChTrans1D2" presStyleIdx="0" presStyleCnt="5"/>
      <dgm:spPr/>
    </dgm:pt>
    <dgm:pt modelId="{E2B88FDA-5322-4011-BD5A-265284375083}" type="pres">
      <dgm:prSet presAssocID="{73ECADEA-6E97-4559-9AA5-E9142DEE2B29}" presName="connTx" presStyleLbl="parChTrans1D2" presStyleIdx="0" presStyleCnt="5"/>
      <dgm:spPr/>
    </dgm:pt>
    <dgm:pt modelId="{4243E835-8451-4D25-A47A-F80D80C0B369}" type="pres">
      <dgm:prSet presAssocID="{4DF10EDC-EB99-41AA-8497-EAB15733697D}" presName="node" presStyleLbl="node1" presStyleIdx="0" presStyleCnt="5" custScaleX="157962">
        <dgm:presLayoutVars>
          <dgm:bulletEnabled val="1"/>
        </dgm:presLayoutVars>
      </dgm:prSet>
      <dgm:spPr/>
    </dgm:pt>
    <dgm:pt modelId="{F96AD540-CD91-40F3-BF25-30D6C9123085}" type="pres">
      <dgm:prSet presAssocID="{BDAEACCD-A90D-41CE-801E-CC5273C03F76}" presName="Name9" presStyleLbl="parChTrans1D2" presStyleIdx="1" presStyleCnt="5"/>
      <dgm:spPr/>
    </dgm:pt>
    <dgm:pt modelId="{D12B6C4F-B5EA-430E-A2B1-8FF0F0378BFC}" type="pres">
      <dgm:prSet presAssocID="{BDAEACCD-A90D-41CE-801E-CC5273C03F76}" presName="connTx" presStyleLbl="parChTrans1D2" presStyleIdx="1" presStyleCnt="5"/>
      <dgm:spPr/>
    </dgm:pt>
    <dgm:pt modelId="{00933B31-9C6D-40E7-A300-598077AA8ED6}" type="pres">
      <dgm:prSet presAssocID="{F5FA02B6-D2F9-49FB-9B7D-2FA4EF2D4414}" presName="node" presStyleLbl="node1" presStyleIdx="1" presStyleCnt="5" custScaleX="113026" custRadScaleRad="118159" custRadScaleInc="4475">
        <dgm:presLayoutVars>
          <dgm:bulletEnabled val="1"/>
        </dgm:presLayoutVars>
      </dgm:prSet>
      <dgm:spPr/>
    </dgm:pt>
    <dgm:pt modelId="{245CA020-4FC1-4EC8-81D0-082356A7FD08}" type="pres">
      <dgm:prSet presAssocID="{5A3F12BB-A0A3-498D-A7B2-DEFCE4FBD2EF}" presName="Name9" presStyleLbl="parChTrans1D2" presStyleIdx="2" presStyleCnt="5"/>
      <dgm:spPr/>
    </dgm:pt>
    <dgm:pt modelId="{BADAFC82-4A09-45E8-AF5C-17B582D5B143}" type="pres">
      <dgm:prSet presAssocID="{5A3F12BB-A0A3-498D-A7B2-DEFCE4FBD2EF}" presName="connTx" presStyleLbl="parChTrans1D2" presStyleIdx="2" presStyleCnt="5"/>
      <dgm:spPr/>
    </dgm:pt>
    <dgm:pt modelId="{7FA67D30-6943-4B7A-821E-F69C56AD97BA}" type="pres">
      <dgm:prSet presAssocID="{9FFED9A6-35C8-4A0F-AA84-B1F48DBFDF27}" presName="node" presStyleLbl="node1" presStyleIdx="2" presStyleCnt="5" custScaleX="134052" custRadScaleRad="104307" custRadScaleInc="-11150">
        <dgm:presLayoutVars>
          <dgm:bulletEnabled val="1"/>
        </dgm:presLayoutVars>
      </dgm:prSet>
      <dgm:spPr/>
    </dgm:pt>
    <dgm:pt modelId="{658E493C-1647-40B3-AC63-3E0E250C5306}" type="pres">
      <dgm:prSet presAssocID="{2974CA37-9ACA-42A7-82EF-3EB67BC7867E}" presName="Name9" presStyleLbl="parChTrans1D2" presStyleIdx="3" presStyleCnt="5"/>
      <dgm:spPr/>
    </dgm:pt>
    <dgm:pt modelId="{18B7011E-A43E-41B5-A82C-DF3973ADD928}" type="pres">
      <dgm:prSet presAssocID="{2974CA37-9ACA-42A7-82EF-3EB67BC7867E}" presName="connTx" presStyleLbl="parChTrans1D2" presStyleIdx="3" presStyleCnt="5"/>
      <dgm:spPr/>
    </dgm:pt>
    <dgm:pt modelId="{38E88D01-52D3-4F10-A30B-39339BB01B5B}" type="pres">
      <dgm:prSet presAssocID="{F5E85DC5-FEE7-4C28-B730-87CBF97CA244}" presName="node" presStyleLbl="node1" presStyleIdx="3" presStyleCnt="5" custScaleX="134051" custRadScaleRad="108077" custRadScaleInc="9974">
        <dgm:presLayoutVars>
          <dgm:bulletEnabled val="1"/>
        </dgm:presLayoutVars>
      </dgm:prSet>
      <dgm:spPr/>
    </dgm:pt>
    <dgm:pt modelId="{9D86A811-1529-41E2-974B-10DE80D2462B}" type="pres">
      <dgm:prSet presAssocID="{CC9BEECF-8687-4E50-A78F-E1B12D2D9295}" presName="Name9" presStyleLbl="parChTrans1D2" presStyleIdx="4" presStyleCnt="5"/>
      <dgm:spPr/>
    </dgm:pt>
    <dgm:pt modelId="{82061739-5F3F-4343-9A2C-2AD836ED5C1A}" type="pres">
      <dgm:prSet presAssocID="{CC9BEECF-8687-4E50-A78F-E1B12D2D9295}" presName="connTx" presStyleLbl="parChTrans1D2" presStyleIdx="4" presStyleCnt="5"/>
      <dgm:spPr/>
    </dgm:pt>
    <dgm:pt modelId="{AF271EBE-3B40-43D0-83C4-618FCB034551}" type="pres">
      <dgm:prSet presAssocID="{6A4AE570-A2EF-43CC-9305-3C5626CAE75E}" presName="node" presStyleLbl="node1" presStyleIdx="4" presStyleCnt="5" custScaleX="112010" custRadScaleRad="119321" custRadScaleInc="-3438">
        <dgm:presLayoutVars>
          <dgm:bulletEnabled val="1"/>
        </dgm:presLayoutVars>
      </dgm:prSet>
      <dgm:spPr/>
    </dgm:pt>
  </dgm:ptLst>
  <dgm:cxnLst>
    <dgm:cxn modelId="{2BAF5F12-C1F4-40CE-95FE-F6846A9261B7}" srcId="{A0CB8DC0-F375-4803-8546-0DFC6EDA347B}" destId="{9FFED9A6-35C8-4A0F-AA84-B1F48DBFDF27}" srcOrd="2" destOrd="0" parTransId="{5A3F12BB-A0A3-498D-A7B2-DEFCE4FBD2EF}" sibTransId="{ABE036E0-7315-4928-B54A-B77B416CC188}"/>
    <dgm:cxn modelId="{0500AD13-4B4C-46D7-8C8D-DC69E4C94E87}" srcId="{A0CB8DC0-F375-4803-8546-0DFC6EDA347B}" destId="{6A4AE570-A2EF-43CC-9305-3C5626CAE75E}" srcOrd="4" destOrd="0" parTransId="{CC9BEECF-8687-4E50-A78F-E1B12D2D9295}" sibTransId="{80C943D6-1EC3-49C4-9ABC-F9815BBCC7A1}"/>
    <dgm:cxn modelId="{B4E92E14-AB61-4E2E-B5A0-F9F8E70ABDFC}" srcId="{A0CB8DC0-F375-4803-8546-0DFC6EDA347B}" destId="{F5E85DC5-FEE7-4C28-B730-87CBF97CA244}" srcOrd="3" destOrd="0" parTransId="{2974CA37-9ACA-42A7-82EF-3EB67BC7867E}" sibTransId="{FA57AB9E-5889-43BA-9947-09B6FC010FE8}"/>
    <dgm:cxn modelId="{512AA81F-5105-464F-A80A-7193F057625D}" type="presOf" srcId="{6A4AE570-A2EF-43CC-9305-3C5626CAE75E}" destId="{AF271EBE-3B40-43D0-83C4-618FCB034551}" srcOrd="0" destOrd="0" presId="urn:microsoft.com/office/officeart/2005/8/layout/radial1"/>
    <dgm:cxn modelId="{EB04DA26-FC81-47D8-BF39-669AC3E32FEF}" type="presOf" srcId="{CC9BEECF-8687-4E50-A78F-E1B12D2D9295}" destId="{82061739-5F3F-4343-9A2C-2AD836ED5C1A}" srcOrd="1" destOrd="0" presId="urn:microsoft.com/office/officeart/2005/8/layout/radial1"/>
    <dgm:cxn modelId="{61FF3C2A-4E1C-4637-961A-CBAD1C07D45B}" type="presOf" srcId="{2974CA37-9ACA-42A7-82EF-3EB67BC7867E}" destId="{18B7011E-A43E-41B5-A82C-DF3973ADD928}" srcOrd="1" destOrd="0" presId="urn:microsoft.com/office/officeart/2005/8/layout/radial1"/>
    <dgm:cxn modelId="{178B2B2B-2361-4607-A257-0CB48C46C8DC}" srcId="{A0CB8DC0-F375-4803-8546-0DFC6EDA347B}" destId="{F5FA02B6-D2F9-49FB-9B7D-2FA4EF2D4414}" srcOrd="1" destOrd="0" parTransId="{BDAEACCD-A90D-41CE-801E-CC5273C03F76}" sibTransId="{1DA7141A-BA19-410B-85A4-220EE3758F10}"/>
    <dgm:cxn modelId="{4B2D552F-060F-471C-BE50-4B16F9FEB3FA}" type="presOf" srcId="{CC9BEECF-8687-4E50-A78F-E1B12D2D9295}" destId="{9D86A811-1529-41E2-974B-10DE80D2462B}" srcOrd="0" destOrd="0" presId="urn:microsoft.com/office/officeart/2005/8/layout/radial1"/>
    <dgm:cxn modelId="{17A72F5D-B4C9-478E-9173-919FC1883B3F}" type="presOf" srcId="{F5E85DC5-FEE7-4C28-B730-87CBF97CA244}" destId="{38E88D01-52D3-4F10-A30B-39339BB01B5B}" srcOrd="0" destOrd="0" presId="urn:microsoft.com/office/officeart/2005/8/layout/radial1"/>
    <dgm:cxn modelId="{B15B7C65-7ABB-405E-A5FB-0DE456B1EFC8}" type="presOf" srcId="{BDAEACCD-A90D-41CE-801E-CC5273C03F76}" destId="{D12B6C4F-B5EA-430E-A2B1-8FF0F0378BFC}" srcOrd="1" destOrd="0" presId="urn:microsoft.com/office/officeart/2005/8/layout/radial1"/>
    <dgm:cxn modelId="{DCA70B68-5C61-4350-9948-EA9690199359}" srcId="{4264E75E-0D68-4DF2-BBC5-D4DA55C24BDB}" destId="{431B495F-B6A2-459E-9622-49352379ABAF}" srcOrd="1" destOrd="0" parTransId="{E83DB248-36BC-4A48-AF4E-3AD7A602A300}" sibTransId="{C4DCCE57-13D1-40C4-8947-3118DF065855}"/>
    <dgm:cxn modelId="{92DDD66F-D517-435A-87F9-8860288376F2}" type="presOf" srcId="{5A3F12BB-A0A3-498D-A7B2-DEFCE4FBD2EF}" destId="{BADAFC82-4A09-45E8-AF5C-17B582D5B143}" srcOrd="1" destOrd="0" presId="urn:microsoft.com/office/officeart/2005/8/layout/radial1"/>
    <dgm:cxn modelId="{6C86DF99-C274-4E0B-A9C9-CBB549524FCE}" type="presOf" srcId="{4DF10EDC-EB99-41AA-8497-EAB15733697D}" destId="{4243E835-8451-4D25-A47A-F80D80C0B369}" srcOrd="0" destOrd="0" presId="urn:microsoft.com/office/officeart/2005/8/layout/radial1"/>
    <dgm:cxn modelId="{05A0809B-182A-44CE-A440-F80DE8453AC7}" type="presOf" srcId="{BDAEACCD-A90D-41CE-801E-CC5273C03F76}" destId="{F96AD540-CD91-40F3-BF25-30D6C9123085}" srcOrd="0" destOrd="0" presId="urn:microsoft.com/office/officeart/2005/8/layout/radial1"/>
    <dgm:cxn modelId="{7B519C9C-3EBF-4FB7-867C-9CE61ADCA0B8}" type="presOf" srcId="{A0CB8DC0-F375-4803-8546-0DFC6EDA347B}" destId="{585D6D24-287F-4689-AEE5-0D41382AA1DB}" srcOrd="0" destOrd="0" presId="urn:microsoft.com/office/officeart/2005/8/layout/radial1"/>
    <dgm:cxn modelId="{92E624A7-B676-4176-AE30-7540CD62EC36}" type="presOf" srcId="{5A3F12BB-A0A3-498D-A7B2-DEFCE4FBD2EF}" destId="{245CA020-4FC1-4EC8-81D0-082356A7FD08}" srcOrd="0" destOrd="0" presId="urn:microsoft.com/office/officeart/2005/8/layout/radial1"/>
    <dgm:cxn modelId="{8C08A8AB-92FA-47B9-BF7F-9C5D4969F835}" type="presOf" srcId="{73ECADEA-6E97-4559-9AA5-E9142DEE2B29}" destId="{E2B88FDA-5322-4011-BD5A-265284375083}" srcOrd="1" destOrd="0" presId="urn:microsoft.com/office/officeart/2005/8/layout/radial1"/>
    <dgm:cxn modelId="{C899B5B3-71C1-4A5E-A421-CDBEC03370C8}" type="presOf" srcId="{4264E75E-0D68-4DF2-BBC5-D4DA55C24BDB}" destId="{CA25663F-FE7A-42AA-820D-7D18B652B790}" srcOrd="0" destOrd="0" presId="urn:microsoft.com/office/officeart/2005/8/layout/radial1"/>
    <dgm:cxn modelId="{EADEC9B4-2404-4F0A-9B30-E811200A3689}" type="presOf" srcId="{F5FA02B6-D2F9-49FB-9B7D-2FA4EF2D4414}" destId="{00933B31-9C6D-40E7-A300-598077AA8ED6}" srcOrd="0" destOrd="0" presId="urn:microsoft.com/office/officeart/2005/8/layout/radial1"/>
    <dgm:cxn modelId="{64A29FD6-6719-437E-88B4-862BE833DBE7}" type="presOf" srcId="{9FFED9A6-35C8-4A0F-AA84-B1F48DBFDF27}" destId="{7FA67D30-6943-4B7A-821E-F69C56AD97BA}" srcOrd="0" destOrd="0" presId="urn:microsoft.com/office/officeart/2005/8/layout/radial1"/>
    <dgm:cxn modelId="{D6CAF8E9-492E-4C9E-98E7-72D3A3CA70E5}" srcId="{4264E75E-0D68-4DF2-BBC5-D4DA55C24BDB}" destId="{A0CB8DC0-F375-4803-8546-0DFC6EDA347B}" srcOrd="0" destOrd="0" parTransId="{13E375E2-DF88-4E28-AF49-9549B15AFC19}" sibTransId="{E15A6043-2E04-48DF-9871-5C11A37E2224}"/>
    <dgm:cxn modelId="{C9001BEB-31D0-4210-86AF-9AD0B755CC68}" type="presOf" srcId="{2974CA37-9ACA-42A7-82EF-3EB67BC7867E}" destId="{658E493C-1647-40B3-AC63-3E0E250C5306}" srcOrd="0" destOrd="0" presId="urn:microsoft.com/office/officeart/2005/8/layout/radial1"/>
    <dgm:cxn modelId="{A6C4E7F4-1504-4E9F-8EF2-8A2608B066E4}" type="presOf" srcId="{73ECADEA-6E97-4559-9AA5-E9142DEE2B29}" destId="{C2D23947-27E2-4019-877D-0FDE4C2EDE54}" srcOrd="0" destOrd="0" presId="urn:microsoft.com/office/officeart/2005/8/layout/radial1"/>
    <dgm:cxn modelId="{96CC25F5-14E7-4006-8FD4-EE54660EDD70}" srcId="{A0CB8DC0-F375-4803-8546-0DFC6EDA347B}" destId="{4DF10EDC-EB99-41AA-8497-EAB15733697D}" srcOrd="0" destOrd="0" parTransId="{73ECADEA-6E97-4559-9AA5-E9142DEE2B29}" sibTransId="{4F38FD4D-4047-420A-AADA-1BE36CCA4B73}"/>
    <dgm:cxn modelId="{F52F6CA7-ED97-4C9B-89A6-61796F5E6FB3}" type="presParOf" srcId="{CA25663F-FE7A-42AA-820D-7D18B652B790}" destId="{585D6D24-287F-4689-AEE5-0D41382AA1DB}" srcOrd="0" destOrd="0" presId="urn:microsoft.com/office/officeart/2005/8/layout/radial1"/>
    <dgm:cxn modelId="{FF91243C-BB8C-4554-B88E-8636CDBC4C6C}" type="presParOf" srcId="{CA25663F-FE7A-42AA-820D-7D18B652B790}" destId="{C2D23947-27E2-4019-877D-0FDE4C2EDE54}" srcOrd="1" destOrd="0" presId="urn:microsoft.com/office/officeart/2005/8/layout/radial1"/>
    <dgm:cxn modelId="{BBA14AC1-DC3D-4620-A133-F337CB075EA5}" type="presParOf" srcId="{C2D23947-27E2-4019-877D-0FDE4C2EDE54}" destId="{E2B88FDA-5322-4011-BD5A-265284375083}" srcOrd="0" destOrd="0" presId="urn:microsoft.com/office/officeart/2005/8/layout/radial1"/>
    <dgm:cxn modelId="{0106F2FF-0EAE-4C5E-A487-BFDE029FB29F}" type="presParOf" srcId="{CA25663F-FE7A-42AA-820D-7D18B652B790}" destId="{4243E835-8451-4D25-A47A-F80D80C0B369}" srcOrd="2" destOrd="0" presId="urn:microsoft.com/office/officeart/2005/8/layout/radial1"/>
    <dgm:cxn modelId="{F54D602E-3B2E-4881-AF25-C37E70CCDE9A}" type="presParOf" srcId="{CA25663F-FE7A-42AA-820D-7D18B652B790}" destId="{F96AD540-CD91-40F3-BF25-30D6C9123085}" srcOrd="3" destOrd="0" presId="urn:microsoft.com/office/officeart/2005/8/layout/radial1"/>
    <dgm:cxn modelId="{8B4A0414-9053-413A-B572-F0C03A5CBF91}" type="presParOf" srcId="{F96AD540-CD91-40F3-BF25-30D6C9123085}" destId="{D12B6C4F-B5EA-430E-A2B1-8FF0F0378BFC}" srcOrd="0" destOrd="0" presId="urn:microsoft.com/office/officeart/2005/8/layout/radial1"/>
    <dgm:cxn modelId="{CA40D3A3-144E-4247-A9C8-67C4BC4CFF77}" type="presParOf" srcId="{CA25663F-FE7A-42AA-820D-7D18B652B790}" destId="{00933B31-9C6D-40E7-A300-598077AA8ED6}" srcOrd="4" destOrd="0" presId="urn:microsoft.com/office/officeart/2005/8/layout/radial1"/>
    <dgm:cxn modelId="{2CCCEE20-E76E-4629-8444-59A7DE8172AD}" type="presParOf" srcId="{CA25663F-FE7A-42AA-820D-7D18B652B790}" destId="{245CA020-4FC1-4EC8-81D0-082356A7FD08}" srcOrd="5" destOrd="0" presId="urn:microsoft.com/office/officeart/2005/8/layout/radial1"/>
    <dgm:cxn modelId="{06BDF9D0-4420-45E8-864F-1021BD18FCD0}" type="presParOf" srcId="{245CA020-4FC1-4EC8-81D0-082356A7FD08}" destId="{BADAFC82-4A09-45E8-AF5C-17B582D5B143}" srcOrd="0" destOrd="0" presId="urn:microsoft.com/office/officeart/2005/8/layout/radial1"/>
    <dgm:cxn modelId="{7D8E553D-96CA-4A76-88B5-06D580CD9DF6}" type="presParOf" srcId="{CA25663F-FE7A-42AA-820D-7D18B652B790}" destId="{7FA67D30-6943-4B7A-821E-F69C56AD97BA}" srcOrd="6" destOrd="0" presId="urn:microsoft.com/office/officeart/2005/8/layout/radial1"/>
    <dgm:cxn modelId="{42EF0A4E-BAC0-415F-802A-390D303A4A54}" type="presParOf" srcId="{CA25663F-FE7A-42AA-820D-7D18B652B790}" destId="{658E493C-1647-40B3-AC63-3E0E250C5306}" srcOrd="7" destOrd="0" presId="urn:microsoft.com/office/officeart/2005/8/layout/radial1"/>
    <dgm:cxn modelId="{BA0A9B80-5DCF-4CDB-AD21-FC920FEAAB75}" type="presParOf" srcId="{658E493C-1647-40B3-AC63-3E0E250C5306}" destId="{18B7011E-A43E-41B5-A82C-DF3973ADD928}" srcOrd="0" destOrd="0" presId="urn:microsoft.com/office/officeart/2005/8/layout/radial1"/>
    <dgm:cxn modelId="{17688701-5D63-433A-9A29-A4CFBF85320D}" type="presParOf" srcId="{CA25663F-FE7A-42AA-820D-7D18B652B790}" destId="{38E88D01-52D3-4F10-A30B-39339BB01B5B}" srcOrd="8" destOrd="0" presId="urn:microsoft.com/office/officeart/2005/8/layout/radial1"/>
    <dgm:cxn modelId="{35F3A655-0CF5-4A13-9C3D-48883B46226A}" type="presParOf" srcId="{CA25663F-FE7A-42AA-820D-7D18B652B790}" destId="{9D86A811-1529-41E2-974B-10DE80D2462B}" srcOrd="9" destOrd="0" presId="urn:microsoft.com/office/officeart/2005/8/layout/radial1"/>
    <dgm:cxn modelId="{7974770D-E36D-4253-B154-2E2D179DDA9D}" type="presParOf" srcId="{9D86A811-1529-41E2-974B-10DE80D2462B}" destId="{82061739-5F3F-4343-9A2C-2AD836ED5C1A}" srcOrd="0" destOrd="0" presId="urn:microsoft.com/office/officeart/2005/8/layout/radial1"/>
    <dgm:cxn modelId="{7DCDFB82-D924-4749-BBA2-44BF91CBF3B8}" type="presParOf" srcId="{CA25663F-FE7A-42AA-820D-7D18B652B790}" destId="{AF271EBE-3B40-43D0-83C4-618FCB03455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762EB-97BA-4B5B-BD7A-14BA4E7DF62D}">
      <dsp:nvSpPr>
        <dsp:cNvPr id="0" name=""/>
        <dsp:cNvSpPr/>
      </dsp:nvSpPr>
      <dsp:spPr>
        <a:xfrm>
          <a:off x="1232620" y="-66256"/>
          <a:ext cx="6054623" cy="6054623"/>
        </a:xfrm>
        <a:prstGeom prst="circularArrow">
          <a:avLst>
            <a:gd name="adj1" fmla="val 5544"/>
            <a:gd name="adj2" fmla="val 330680"/>
            <a:gd name="adj3" fmla="val 14753182"/>
            <a:gd name="adj4" fmla="val 16815496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EEE9D0-ACBE-407F-A232-09251EFB0A53}">
      <dsp:nvSpPr>
        <dsp:cNvPr id="0" name=""/>
        <dsp:cNvSpPr/>
      </dsp:nvSpPr>
      <dsp:spPr>
        <a:xfrm>
          <a:off x="3477835" y="1221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1. Establecer redes nacionales multisectoriales gubernamentales y no  gubernamentales</a:t>
          </a:r>
          <a:endParaRPr lang="es-GT" sz="1050" b="1" kern="1200" dirty="0">
            <a:latin typeface="+mj-lt"/>
          </a:endParaRPr>
        </a:p>
      </dsp:txBody>
      <dsp:txXfrm>
        <a:off x="3516014" y="39400"/>
        <a:ext cx="1487835" cy="705738"/>
      </dsp:txXfrm>
    </dsp:sp>
    <dsp:sp modelId="{DC40FBF0-BBB6-4207-9AED-AC38A12543ED}">
      <dsp:nvSpPr>
        <dsp:cNvPr id="0" name=""/>
        <dsp:cNvSpPr/>
      </dsp:nvSpPr>
      <dsp:spPr>
        <a:xfrm>
          <a:off x="5348565" y="802085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2. Promover el diálogo sobre las políticas  que puedan repercutir sobre la salud.</a:t>
          </a:r>
        </a:p>
      </dsp:txBody>
      <dsp:txXfrm>
        <a:off x="5386744" y="840264"/>
        <a:ext cx="1487835" cy="705738"/>
      </dsp:txXfrm>
    </dsp:sp>
    <dsp:sp modelId="{438E7D1E-5F4C-4D14-B211-55AB27370232}">
      <dsp:nvSpPr>
        <dsp:cNvPr id="0" name=""/>
        <dsp:cNvSpPr/>
      </dsp:nvSpPr>
      <dsp:spPr>
        <a:xfrm>
          <a:off x="6020538" y="2134803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 dirty="0">
              <a:latin typeface="+mj-lt"/>
            </a:rPr>
            <a:t>3. Establecer las áreas de interés común entre los sectores </a:t>
          </a:r>
        </a:p>
      </dsp:txBody>
      <dsp:txXfrm>
        <a:off x="6058717" y="2172982"/>
        <a:ext cx="1487835" cy="705738"/>
      </dsp:txXfrm>
    </dsp:sp>
    <dsp:sp modelId="{F3F848DA-6BCD-4010-997D-DD50C04103FF}">
      <dsp:nvSpPr>
        <dsp:cNvPr id="0" name=""/>
        <dsp:cNvSpPr/>
      </dsp:nvSpPr>
      <dsp:spPr>
        <a:xfrm>
          <a:off x="5852642" y="3600391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 dirty="0">
              <a:latin typeface="+mj-lt"/>
            </a:rPr>
            <a:t>4. Determinar y priorizar los problemas de salud a nivel nacional, departamental y municipal</a:t>
          </a:r>
        </a:p>
      </dsp:txBody>
      <dsp:txXfrm>
        <a:off x="5890821" y="3638570"/>
        <a:ext cx="1487835" cy="705738"/>
      </dsp:txXfrm>
    </dsp:sp>
    <dsp:sp modelId="{A1180AB7-01E3-47A5-8A0E-54AB87ECA9BB}">
      <dsp:nvSpPr>
        <dsp:cNvPr id="0" name=""/>
        <dsp:cNvSpPr/>
      </dsp:nvSpPr>
      <dsp:spPr>
        <a:xfrm>
          <a:off x="4556491" y="5009383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5. Establecer metas inmediatas y a mediano y a largo plazo.</a:t>
          </a:r>
          <a:endParaRPr lang="es-GT" sz="1050" b="1" kern="1200" dirty="0">
            <a:latin typeface="+mj-lt"/>
          </a:endParaRPr>
        </a:p>
      </dsp:txBody>
      <dsp:txXfrm>
        <a:off x="4594670" y="5047562"/>
        <a:ext cx="1487835" cy="705738"/>
      </dsp:txXfrm>
    </dsp:sp>
    <dsp:sp modelId="{736FF318-3D36-4CF0-A229-B982342E0E56}">
      <dsp:nvSpPr>
        <dsp:cNvPr id="0" name=""/>
        <dsp:cNvSpPr/>
      </dsp:nvSpPr>
      <dsp:spPr>
        <a:xfrm>
          <a:off x="2304261" y="5009369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6. Elaborar el proyecto con indicadores y metas comunes</a:t>
          </a:r>
          <a:endParaRPr lang="es-GT" sz="1050" b="1" kern="1200" dirty="0">
            <a:latin typeface="+mj-lt"/>
          </a:endParaRPr>
        </a:p>
      </dsp:txBody>
      <dsp:txXfrm>
        <a:off x="2342440" y="5047548"/>
        <a:ext cx="1487835" cy="705738"/>
      </dsp:txXfrm>
    </dsp:sp>
    <dsp:sp modelId="{B72D6AEF-4377-4C85-A6E1-9E7A1D7C6923}">
      <dsp:nvSpPr>
        <dsp:cNvPr id="0" name=""/>
        <dsp:cNvSpPr/>
      </dsp:nvSpPr>
      <dsp:spPr>
        <a:xfrm>
          <a:off x="1152121" y="3600391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7. Establecer la colaboración multisectorial.</a:t>
          </a:r>
          <a:endParaRPr lang="es-GT" sz="1050" b="1" kern="1200" dirty="0">
            <a:latin typeface="+mj-lt"/>
          </a:endParaRPr>
        </a:p>
      </dsp:txBody>
      <dsp:txXfrm>
        <a:off x="1190300" y="3638570"/>
        <a:ext cx="1487835" cy="705738"/>
      </dsp:txXfrm>
    </dsp:sp>
    <dsp:sp modelId="{49FDE90F-CF22-4BA0-A299-5D65550CAEE9}">
      <dsp:nvSpPr>
        <dsp:cNvPr id="0" name=""/>
        <dsp:cNvSpPr/>
      </dsp:nvSpPr>
      <dsp:spPr>
        <a:xfrm>
          <a:off x="935131" y="2134803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>
              <a:latin typeface="+mj-lt"/>
            </a:rPr>
            <a:t>8. Aumentar la participación de la sociedad civil y las comunidades en la formulación de políticas</a:t>
          </a:r>
          <a:endParaRPr lang="es-GT" sz="1050" b="1" kern="1200" dirty="0">
            <a:latin typeface="+mj-lt"/>
          </a:endParaRPr>
        </a:p>
      </dsp:txBody>
      <dsp:txXfrm>
        <a:off x="973310" y="2172982"/>
        <a:ext cx="1487835" cy="705738"/>
      </dsp:txXfrm>
    </dsp:sp>
    <dsp:sp modelId="{87800E1C-7F97-43B9-B827-4DA47F8C7410}">
      <dsp:nvSpPr>
        <dsp:cNvPr id="0" name=""/>
        <dsp:cNvSpPr/>
      </dsp:nvSpPr>
      <dsp:spPr>
        <a:xfrm>
          <a:off x="1656187" y="874083"/>
          <a:ext cx="1564193" cy="78209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1" kern="1200" dirty="0">
              <a:latin typeface="+mj-lt"/>
            </a:rPr>
            <a:t>9. Fortalecer los mecanismos de rendición de cuentas, seguimiento y evaluación </a:t>
          </a:r>
        </a:p>
      </dsp:txBody>
      <dsp:txXfrm>
        <a:off x="1694366" y="912262"/>
        <a:ext cx="1487835" cy="705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57727-5299-41A6-B2F0-4A172B18684D}">
      <dsp:nvSpPr>
        <dsp:cNvPr id="0" name=""/>
        <dsp:cNvSpPr/>
      </dsp:nvSpPr>
      <dsp:spPr>
        <a:xfrm>
          <a:off x="3443579" y="2162964"/>
          <a:ext cx="2077329" cy="208229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800" b="1" kern="1200"/>
            <a:t>MSPAS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/>
            <a:t>Rector  y regulador</a:t>
          </a:r>
          <a:endParaRPr lang="es-GT" sz="1600" kern="1200" dirty="0"/>
        </a:p>
      </dsp:txBody>
      <dsp:txXfrm>
        <a:off x="3747797" y="2467910"/>
        <a:ext cx="1468893" cy="1472407"/>
      </dsp:txXfrm>
    </dsp:sp>
    <dsp:sp modelId="{91E624E6-F517-4EA6-B091-6C47228EF1B3}">
      <dsp:nvSpPr>
        <dsp:cNvPr id="0" name=""/>
        <dsp:cNvSpPr/>
      </dsp:nvSpPr>
      <dsp:spPr>
        <a:xfrm rot="16200000">
          <a:off x="4195537" y="1860059"/>
          <a:ext cx="573413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3413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4467908" y="1861922"/>
        <a:ext cx="28670" cy="28670"/>
      </dsp:txXfrm>
    </dsp:sp>
    <dsp:sp modelId="{6B81B235-362C-4C32-A0F4-3C2157D8824F}">
      <dsp:nvSpPr>
        <dsp:cNvPr id="0" name=""/>
        <dsp:cNvSpPr/>
      </dsp:nvSpPr>
      <dsp:spPr>
        <a:xfrm>
          <a:off x="3675532" y="-23871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SEGEPLAN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300" b="0" kern="1200" dirty="0"/>
            <a:t>Planificación general</a:t>
          </a:r>
        </a:p>
      </dsp:txBody>
      <dsp:txXfrm>
        <a:off x="3911812" y="212409"/>
        <a:ext cx="1140862" cy="1140862"/>
      </dsp:txXfrm>
    </dsp:sp>
    <dsp:sp modelId="{F2A5FA1A-392F-4BD7-BD06-4FFFFDA31F42}">
      <dsp:nvSpPr>
        <dsp:cNvPr id="0" name=""/>
        <dsp:cNvSpPr/>
      </dsp:nvSpPr>
      <dsp:spPr>
        <a:xfrm rot="19285714">
          <a:off x="5232342" y="2360485"/>
          <a:ext cx="574934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4934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5505436" y="2362310"/>
        <a:ext cx="28746" cy="28746"/>
      </dsp:txXfrm>
    </dsp:sp>
    <dsp:sp modelId="{B562D39A-0616-4218-A369-FAE22CD22D14}">
      <dsp:nvSpPr>
        <dsp:cNvPr id="0" name=""/>
        <dsp:cNvSpPr/>
      </dsp:nvSpPr>
      <dsp:spPr>
        <a:xfrm>
          <a:off x="5568561" y="887763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800" b="1" kern="1200" dirty="0"/>
            <a:t>INFOM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300" b="0" kern="1200" dirty="0"/>
            <a:t>Ejecutor de proyectos</a:t>
          </a:r>
        </a:p>
      </dsp:txBody>
      <dsp:txXfrm>
        <a:off x="5804841" y="1124043"/>
        <a:ext cx="1140862" cy="1140862"/>
      </dsp:txXfrm>
    </dsp:sp>
    <dsp:sp modelId="{E894AF87-0C1E-48AA-B070-26BD02192E5F}">
      <dsp:nvSpPr>
        <dsp:cNvPr id="0" name=""/>
        <dsp:cNvSpPr/>
      </dsp:nvSpPr>
      <dsp:spPr>
        <a:xfrm rot="771429">
          <a:off x="5487769" y="3483129"/>
          <a:ext cx="575776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5776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5761262" y="3484933"/>
        <a:ext cx="28788" cy="28788"/>
      </dsp:txXfrm>
    </dsp:sp>
    <dsp:sp modelId="{5DE1AC45-149D-43E1-93C3-7B70C7305FD4}">
      <dsp:nvSpPr>
        <dsp:cNvPr id="0" name=""/>
        <dsp:cNvSpPr/>
      </dsp:nvSpPr>
      <dsp:spPr>
        <a:xfrm>
          <a:off x="6036101" y="2936187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/>
            <a:t>MARN</a:t>
          </a:r>
          <a:r>
            <a:rPr lang="es-GT" sz="2500" kern="1200" dirty="0"/>
            <a:t> </a:t>
          </a:r>
          <a:r>
            <a:rPr lang="es-GT" sz="1200" kern="1200" dirty="0"/>
            <a:t>Regulación del recurso hídrico</a:t>
          </a:r>
        </a:p>
      </dsp:txBody>
      <dsp:txXfrm>
        <a:off x="6272381" y="3172467"/>
        <a:ext cx="1140862" cy="1140862"/>
      </dsp:txXfrm>
    </dsp:sp>
    <dsp:sp modelId="{0F2F5CD6-15D6-431B-8064-864A7333ECAB}">
      <dsp:nvSpPr>
        <dsp:cNvPr id="0" name=""/>
        <dsp:cNvSpPr/>
      </dsp:nvSpPr>
      <dsp:spPr>
        <a:xfrm rot="3857143">
          <a:off x="4798758" y="4340420"/>
          <a:ext cx="477005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477005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5025335" y="4344693"/>
        <a:ext cx="23850" cy="23850"/>
      </dsp:txXfrm>
    </dsp:sp>
    <dsp:sp modelId="{7892BE6A-F2B9-49F1-A758-807973670C01}">
      <dsp:nvSpPr>
        <dsp:cNvPr id="0" name=""/>
        <dsp:cNvSpPr/>
      </dsp:nvSpPr>
      <dsp:spPr>
        <a:xfrm>
          <a:off x="4626479" y="4482647"/>
          <a:ext cx="1812631" cy="180591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400" b="1" kern="1200" dirty="0"/>
            <a:t>Municipalidades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0" kern="1200" dirty="0"/>
            <a:t>Prestadoras de servicios en </a:t>
          </a:r>
          <a:r>
            <a:rPr lang="es-GT" sz="1200" b="0" kern="1200" dirty="0" err="1"/>
            <a:t>AyS</a:t>
          </a:r>
          <a:endParaRPr lang="es-GT" sz="1200" b="0" kern="1200" dirty="0"/>
        </a:p>
      </dsp:txBody>
      <dsp:txXfrm>
        <a:off x="4891933" y="4747118"/>
        <a:ext cx="1281723" cy="1276977"/>
      </dsp:txXfrm>
    </dsp:sp>
    <dsp:sp modelId="{49F693E7-A88E-4931-8135-CE0D66BB4F1E}">
      <dsp:nvSpPr>
        <dsp:cNvPr id="0" name=""/>
        <dsp:cNvSpPr/>
      </dsp:nvSpPr>
      <dsp:spPr>
        <a:xfrm rot="6942857">
          <a:off x="3619268" y="4384062"/>
          <a:ext cx="573883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3883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 rot="10800000">
        <a:off x="3891863" y="4385913"/>
        <a:ext cx="28694" cy="28694"/>
      </dsp:txXfrm>
    </dsp:sp>
    <dsp:sp modelId="{FEC08CF4-998B-436A-8BEA-EB2FF99DFD99}">
      <dsp:nvSpPr>
        <dsp:cNvPr id="0" name=""/>
        <dsp:cNvSpPr/>
      </dsp:nvSpPr>
      <dsp:spPr>
        <a:xfrm>
          <a:off x="2624980" y="4578896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b="1" kern="1200" dirty="0"/>
            <a:t>Comunidades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0" kern="1200" dirty="0"/>
            <a:t>Administradores a nivel local</a:t>
          </a:r>
        </a:p>
      </dsp:txBody>
      <dsp:txXfrm>
        <a:off x="2861260" y="4815176"/>
        <a:ext cx="1140862" cy="1140862"/>
      </dsp:txXfrm>
    </dsp:sp>
    <dsp:sp modelId="{0FF24D70-C159-4035-8E20-BF88ACEF9BBB}">
      <dsp:nvSpPr>
        <dsp:cNvPr id="0" name=""/>
        <dsp:cNvSpPr/>
      </dsp:nvSpPr>
      <dsp:spPr>
        <a:xfrm rot="10028571">
          <a:off x="2900942" y="3483129"/>
          <a:ext cx="575776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5776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 rot="10800000">
        <a:off x="3174436" y="3484933"/>
        <a:ext cx="28788" cy="28788"/>
      </dsp:txXfrm>
    </dsp:sp>
    <dsp:sp modelId="{C3D7F492-9F9F-4C1C-A3F0-67CEAFEC53B0}">
      <dsp:nvSpPr>
        <dsp:cNvPr id="0" name=""/>
        <dsp:cNvSpPr/>
      </dsp:nvSpPr>
      <dsp:spPr>
        <a:xfrm>
          <a:off x="1314964" y="2936187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 err="1"/>
            <a:t>ONGs</a:t>
          </a:r>
          <a:r>
            <a:rPr lang="es-GT" sz="1600" b="1" kern="1200" dirty="0"/>
            <a:t> y sector privado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0" kern="1200" dirty="0"/>
            <a:t>Concesionarios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0" kern="1200" dirty="0"/>
            <a:t>Asistencia técnica</a:t>
          </a:r>
        </a:p>
      </dsp:txBody>
      <dsp:txXfrm>
        <a:off x="1551244" y="3172467"/>
        <a:ext cx="1140862" cy="1140862"/>
      </dsp:txXfrm>
    </dsp:sp>
    <dsp:sp modelId="{42602985-71D2-4650-A582-25C966D8D951}">
      <dsp:nvSpPr>
        <dsp:cNvPr id="0" name=""/>
        <dsp:cNvSpPr/>
      </dsp:nvSpPr>
      <dsp:spPr>
        <a:xfrm rot="13114286">
          <a:off x="3157211" y="2360485"/>
          <a:ext cx="574934" cy="32396"/>
        </a:xfrm>
        <a:custGeom>
          <a:avLst/>
          <a:gdLst/>
          <a:ahLst/>
          <a:cxnLst/>
          <a:rect l="0" t="0" r="0" b="0"/>
          <a:pathLst>
            <a:path>
              <a:moveTo>
                <a:pt x="0" y="16198"/>
              </a:moveTo>
              <a:lnTo>
                <a:pt x="574934" y="1619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 rot="10800000">
        <a:off x="3430305" y="2362310"/>
        <a:ext cx="28746" cy="28746"/>
      </dsp:txXfrm>
    </dsp:sp>
    <dsp:sp modelId="{12D61D8D-962C-4B45-8B82-ED3FEE427AE3}">
      <dsp:nvSpPr>
        <dsp:cNvPr id="0" name=""/>
        <dsp:cNvSpPr/>
      </dsp:nvSpPr>
      <dsp:spPr>
        <a:xfrm>
          <a:off x="1782503" y="887763"/>
          <a:ext cx="1613422" cy="16134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Sistema de Naciones Unidas </a:t>
          </a:r>
          <a:r>
            <a:rPr lang="es-GT" sz="1400" b="1" kern="1200" dirty="0"/>
            <a:t> </a:t>
          </a:r>
          <a:r>
            <a:rPr lang="es-GT" sz="1100" b="1" kern="1200" dirty="0"/>
            <a:t>Cooperación internacional</a:t>
          </a:r>
        </a:p>
      </dsp:txBody>
      <dsp:txXfrm>
        <a:off x="2018783" y="1124043"/>
        <a:ext cx="1140862" cy="1140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29D45-7C3A-4B85-B6DC-2030BCF57FF0}">
      <dsp:nvSpPr>
        <dsp:cNvPr id="0" name=""/>
        <dsp:cNvSpPr/>
      </dsp:nvSpPr>
      <dsp:spPr>
        <a:xfrm>
          <a:off x="0" y="0"/>
          <a:ext cx="7992888" cy="14058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Rectoría y administración del Agua y Saneamiento (</a:t>
          </a:r>
          <a:r>
            <a:rPr lang="es-GT" sz="1600" b="1" kern="1200" dirty="0" err="1"/>
            <a:t>AyS</a:t>
          </a:r>
          <a:r>
            <a:rPr lang="es-GT" sz="1600" b="1" kern="1200" dirty="0"/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 A través de la Dirección General y del DRPSA, la unidad de Agua y saneamiento en el MSPAS, responsable de llevar a cabo la aplicación de la rectoría y administración la gestión del agua potable en el país.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Regulación de los servicios de </a:t>
          </a:r>
          <a:r>
            <a:rPr lang="es-GT" sz="1200" kern="1200" dirty="0" err="1"/>
            <a:t>AyS</a:t>
          </a:r>
          <a:endParaRPr lang="es-G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Impulsar Ley general de aguas y Ley de servicios de </a:t>
          </a:r>
          <a:r>
            <a:rPr lang="es-GT" sz="1200" kern="1200" dirty="0" err="1"/>
            <a:t>AyS</a:t>
          </a:r>
          <a:r>
            <a:rPr lang="es-GT" sz="1200" kern="1200" dirty="0"/>
            <a:t>, en coordinación con el MARN.</a:t>
          </a:r>
        </a:p>
      </dsp:txBody>
      <dsp:txXfrm>
        <a:off x="1739161" y="0"/>
        <a:ext cx="6253726" cy="1405843"/>
      </dsp:txXfrm>
    </dsp:sp>
    <dsp:sp modelId="{D34DABDB-8A63-4FD4-8A6D-DBFA5ED84D73}">
      <dsp:nvSpPr>
        <dsp:cNvPr id="0" name=""/>
        <dsp:cNvSpPr/>
      </dsp:nvSpPr>
      <dsp:spPr>
        <a:xfrm>
          <a:off x="140584" y="140584"/>
          <a:ext cx="1598577" cy="11246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6AD17-411D-471B-9EF3-1A1584AF48AD}">
      <dsp:nvSpPr>
        <dsp:cNvPr id="0" name=""/>
        <dsp:cNvSpPr/>
      </dsp:nvSpPr>
      <dsp:spPr>
        <a:xfrm>
          <a:off x="0" y="1546428"/>
          <a:ext cx="7992888" cy="14058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Coordinación y planificación intersectorial/territorial en </a:t>
          </a:r>
          <a:r>
            <a:rPr lang="es-GT" sz="1600" b="1" kern="1200" dirty="0" err="1"/>
            <a:t>AyS</a:t>
          </a:r>
          <a:endParaRPr lang="es-GT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Coordinar y planificar con otras instituciones las acciones en </a:t>
          </a:r>
          <a:r>
            <a:rPr lang="es-GT" sz="1200" kern="1200" dirty="0" err="1"/>
            <a:t>AyS</a:t>
          </a:r>
          <a:r>
            <a:rPr lang="es-GT" sz="1200" kern="1200" dirty="0"/>
            <a:t>, con enfoque territorial, en función de la Política nacional de </a:t>
          </a:r>
          <a:r>
            <a:rPr lang="es-GT" sz="1200" kern="1200" dirty="0" err="1"/>
            <a:t>AyS</a:t>
          </a:r>
          <a:r>
            <a:rPr lang="es-GT" sz="1200" kern="1200" dirty="0"/>
            <a:t>.</a:t>
          </a:r>
        </a:p>
      </dsp:txBody>
      <dsp:txXfrm>
        <a:off x="1739161" y="1546428"/>
        <a:ext cx="6253726" cy="1405843"/>
      </dsp:txXfrm>
    </dsp:sp>
    <dsp:sp modelId="{D13F6AE2-84EE-4018-A79B-4B45A213D1F6}">
      <dsp:nvSpPr>
        <dsp:cNvPr id="0" name=""/>
        <dsp:cNvSpPr/>
      </dsp:nvSpPr>
      <dsp:spPr>
        <a:xfrm>
          <a:off x="140584" y="1687012"/>
          <a:ext cx="1598577" cy="11246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6277E-43B1-448C-9C21-2B15A520AC60}">
      <dsp:nvSpPr>
        <dsp:cNvPr id="0" name=""/>
        <dsp:cNvSpPr/>
      </dsp:nvSpPr>
      <dsp:spPr>
        <a:xfrm>
          <a:off x="0" y="3092856"/>
          <a:ext cx="7992888" cy="14058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Priorización financiera de proyectos nacionales e internacionales de </a:t>
          </a:r>
          <a:r>
            <a:rPr lang="es-GT" sz="1600" b="1" kern="1200" dirty="0" err="1"/>
            <a:t>AyS</a:t>
          </a:r>
          <a:endParaRPr lang="es-GT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Priorización de proyectos, fondos e inversiones nacionales y externos en </a:t>
          </a:r>
          <a:r>
            <a:rPr lang="es-GT" sz="1200" kern="1200" dirty="0" err="1"/>
            <a:t>AyS</a:t>
          </a:r>
          <a:r>
            <a:rPr lang="es-GT" sz="1200" kern="1200" dirty="0"/>
            <a:t>, para canalizar los recursos financieros y fortalecer al MSPAS.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Ventanilla única para la evaluación y certificación de proyectos de </a:t>
          </a:r>
          <a:r>
            <a:rPr lang="es-GT" sz="1200" kern="1200" dirty="0" err="1"/>
            <a:t>AyS</a:t>
          </a:r>
          <a:endParaRPr lang="es-GT" sz="1200" kern="1200" dirty="0"/>
        </a:p>
      </dsp:txBody>
      <dsp:txXfrm>
        <a:off x="1739161" y="3092856"/>
        <a:ext cx="6253726" cy="1405843"/>
      </dsp:txXfrm>
    </dsp:sp>
    <dsp:sp modelId="{6BA33B7D-1CC6-4599-B37D-CEC60AAED1DA}">
      <dsp:nvSpPr>
        <dsp:cNvPr id="0" name=""/>
        <dsp:cNvSpPr/>
      </dsp:nvSpPr>
      <dsp:spPr>
        <a:xfrm>
          <a:off x="140584" y="3233440"/>
          <a:ext cx="1598577" cy="11246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E87F7-4480-42DE-84BA-0B0B9773E978}">
      <dsp:nvSpPr>
        <dsp:cNvPr id="0" name=""/>
        <dsp:cNvSpPr/>
      </dsp:nvSpPr>
      <dsp:spPr>
        <a:xfrm>
          <a:off x="0" y="4639284"/>
          <a:ext cx="7992888" cy="14058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600" b="1" kern="1200" dirty="0"/>
            <a:t>Calidad del agua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Fortalecimiento de la vigilancia de la calidad de los servicios de </a:t>
          </a:r>
          <a:r>
            <a:rPr lang="es-GT" sz="1200" kern="1200" dirty="0" err="1"/>
            <a:t>AyS</a:t>
          </a:r>
          <a:r>
            <a:rPr lang="es-GT" sz="1200" kern="1200" dirty="0"/>
            <a:t>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Establecimiento de un sistema único de información.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Control de la calidad de los servicios ofrecidos por los prestadores.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200" kern="1200" dirty="0"/>
            <a:t>Aplicación del régimen sancionatorio por incumplimiento de normativas.</a:t>
          </a:r>
        </a:p>
      </dsp:txBody>
      <dsp:txXfrm>
        <a:off x="1739161" y="4639284"/>
        <a:ext cx="6253726" cy="1405843"/>
      </dsp:txXfrm>
    </dsp:sp>
    <dsp:sp modelId="{2265B4CC-4561-4CBB-AA2B-7B5E957E7DEE}">
      <dsp:nvSpPr>
        <dsp:cNvPr id="0" name=""/>
        <dsp:cNvSpPr/>
      </dsp:nvSpPr>
      <dsp:spPr>
        <a:xfrm>
          <a:off x="140584" y="4779868"/>
          <a:ext cx="1598577" cy="11246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D6D24-287F-4689-AEE5-0D41382AA1DB}">
      <dsp:nvSpPr>
        <dsp:cNvPr id="0" name=""/>
        <dsp:cNvSpPr/>
      </dsp:nvSpPr>
      <dsp:spPr>
        <a:xfrm>
          <a:off x="3309916" y="2240403"/>
          <a:ext cx="2515514" cy="17033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Agua Potable y Saneamiento</a:t>
          </a:r>
        </a:p>
      </dsp:txBody>
      <dsp:txXfrm>
        <a:off x="3678304" y="2489848"/>
        <a:ext cx="1778738" cy="1204430"/>
      </dsp:txXfrm>
    </dsp:sp>
    <dsp:sp modelId="{C2D23947-27E2-4019-877D-0FDE4C2EDE54}">
      <dsp:nvSpPr>
        <dsp:cNvPr id="0" name=""/>
        <dsp:cNvSpPr/>
      </dsp:nvSpPr>
      <dsp:spPr>
        <a:xfrm rot="16200000">
          <a:off x="4310628" y="1966593"/>
          <a:ext cx="514089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514089" y="167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4554821" y="1970506"/>
        <a:ext cx="25704" cy="25704"/>
      </dsp:txXfrm>
    </dsp:sp>
    <dsp:sp modelId="{4243E835-8451-4D25-A47A-F80D80C0B369}">
      <dsp:nvSpPr>
        <dsp:cNvPr id="0" name=""/>
        <dsp:cNvSpPr/>
      </dsp:nvSpPr>
      <dsp:spPr>
        <a:xfrm>
          <a:off x="3222374" y="22993"/>
          <a:ext cx="2690599" cy="170332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Derecho Humano, equidad social y de género</a:t>
          </a:r>
        </a:p>
      </dsp:txBody>
      <dsp:txXfrm>
        <a:off x="3616403" y="272438"/>
        <a:ext cx="1902541" cy="1204430"/>
      </dsp:txXfrm>
    </dsp:sp>
    <dsp:sp modelId="{F96AD540-CD91-40F3-BF25-30D6C9123085}">
      <dsp:nvSpPr>
        <dsp:cNvPr id="0" name=""/>
        <dsp:cNvSpPr/>
      </dsp:nvSpPr>
      <dsp:spPr>
        <a:xfrm rot="20616660">
          <a:off x="5711853" y="2670342"/>
          <a:ext cx="465436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65436" y="167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5932935" y="2675472"/>
        <a:ext cx="23271" cy="23271"/>
      </dsp:txXfrm>
    </dsp:sp>
    <dsp:sp modelId="{00933B31-9C6D-40E7-A300-598077AA8ED6}">
      <dsp:nvSpPr>
        <dsp:cNvPr id="0" name=""/>
        <dsp:cNvSpPr/>
      </dsp:nvSpPr>
      <dsp:spPr>
        <a:xfrm>
          <a:off x="6118687" y="1501131"/>
          <a:ext cx="1925194" cy="1703320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 Pública</a:t>
          </a:r>
        </a:p>
      </dsp:txBody>
      <dsp:txXfrm>
        <a:off x="6400625" y="1750576"/>
        <a:ext cx="1361318" cy="1204430"/>
      </dsp:txXfrm>
    </dsp:sp>
    <dsp:sp modelId="{245CA020-4FC1-4EC8-81D0-082356A7FD08}">
      <dsp:nvSpPr>
        <dsp:cNvPr id="0" name=""/>
        <dsp:cNvSpPr/>
      </dsp:nvSpPr>
      <dsp:spPr>
        <a:xfrm rot="2999160">
          <a:off x="5117168" y="3970312"/>
          <a:ext cx="403768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03768" y="167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>
        <a:off x="5308958" y="3976983"/>
        <a:ext cx="20188" cy="20188"/>
      </dsp:txXfrm>
    </dsp:sp>
    <dsp:sp modelId="{7FA67D30-6943-4B7A-821E-F69C56AD97BA}">
      <dsp:nvSpPr>
        <dsp:cNvPr id="0" name=""/>
        <dsp:cNvSpPr/>
      </dsp:nvSpPr>
      <dsp:spPr>
        <a:xfrm>
          <a:off x="4913151" y="4011834"/>
          <a:ext cx="2283335" cy="1703320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Seguridad Alimentaria y Nutricional</a:t>
          </a:r>
        </a:p>
      </dsp:txBody>
      <dsp:txXfrm>
        <a:off x="5247538" y="4261279"/>
        <a:ext cx="1614561" cy="1204430"/>
      </dsp:txXfrm>
    </dsp:sp>
    <dsp:sp modelId="{658E493C-1647-40B3-AC63-3E0E250C5306}">
      <dsp:nvSpPr>
        <dsp:cNvPr id="0" name=""/>
        <dsp:cNvSpPr/>
      </dsp:nvSpPr>
      <dsp:spPr>
        <a:xfrm rot="7803015">
          <a:off x="3564174" y="3993070"/>
          <a:ext cx="464049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64049" y="167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 rot="10800000">
        <a:off x="3784597" y="3998234"/>
        <a:ext cx="23202" cy="23202"/>
      </dsp:txXfrm>
    </dsp:sp>
    <dsp:sp modelId="{38E88D01-52D3-4F10-A30B-39339BB01B5B}">
      <dsp:nvSpPr>
        <dsp:cNvPr id="0" name=""/>
        <dsp:cNvSpPr/>
      </dsp:nvSpPr>
      <dsp:spPr>
        <a:xfrm>
          <a:off x="1898723" y="4057319"/>
          <a:ext cx="2283318" cy="1703320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y aspectos culturales</a:t>
          </a:r>
        </a:p>
      </dsp:txBody>
      <dsp:txXfrm>
        <a:off x="2233107" y="4306764"/>
        <a:ext cx="1614550" cy="1204430"/>
      </dsp:txXfrm>
    </dsp:sp>
    <dsp:sp modelId="{9D86A811-1529-41E2-974B-10DE80D2462B}">
      <dsp:nvSpPr>
        <dsp:cNvPr id="0" name=""/>
        <dsp:cNvSpPr/>
      </dsp:nvSpPr>
      <dsp:spPr>
        <a:xfrm rot="11805739">
          <a:off x="2927493" y="2656823"/>
          <a:ext cx="501645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501645" y="167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/>
        </a:p>
      </dsp:txBody>
      <dsp:txXfrm rot="10800000">
        <a:off x="3165774" y="2661047"/>
        <a:ext cx="25082" cy="25082"/>
      </dsp:txXfrm>
    </dsp:sp>
    <dsp:sp modelId="{AF271EBE-3B40-43D0-83C4-618FCB034551}">
      <dsp:nvSpPr>
        <dsp:cNvPr id="0" name=""/>
        <dsp:cNvSpPr/>
      </dsp:nvSpPr>
      <dsp:spPr>
        <a:xfrm>
          <a:off x="1080316" y="1477338"/>
          <a:ext cx="1907889" cy="1703320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Pobreza</a:t>
          </a:r>
        </a:p>
      </dsp:txBody>
      <dsp:txXfrm>
        <a:off x="1359720" y="1726783"/>
        <a:ext cx="1349081" cy="1204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D860C-6F38-48DD-A3A4-74543F7A9674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D16C7-EB38-4A93-8643-94DDDE10470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3293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GT" dirty="0"/>
              <a:t>Marco de rerefencias que establece las prioridades, estrategias y objetivos para lograr que la población cuente con servicios de aps adecuados, se han reunido en esta política impulsada por el MSPAS y elaborada por instituciones del sector.</a:t>
            </a:r>
            <a:endParaRPr lang="es-GT" altLang="es-GT" dirty="0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453659-9C38-4177-9192-4EDA4C5246D4}" type="slidenum">
              <a:rPr lang="es-GT" altLang="es-GT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GT" altLang="es-GT" dirty="0"/>
          </a:p>
        </p:txBody>
      </p:sp>
    </p:spTree>
    <p:extLst>
      <p:ext uri="{BB962C8B-B14F-4D97-AF65-F5344CB8AC3E}">
        <p14:creationId xmlns:p14="http://schemas.microsoft.com/office/powerpoint/2010/main" val="307505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9F3B-2C8E-4163-9267-B606A7154FE2}" type="slidenum">
              <a:rPr lang="es-GT" smtClean="0"/>
              <a:pPr/>
              <a:t>5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627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38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6697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5737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8008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1739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570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67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423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5814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4951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8794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C793-9BDE-476F-AFF4-9C4F6AB0B847}" type="datetimeFigureOut">
              <a:rPr lang="es-GT" smtClean="0"/>
              <a:t>15/05/2017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FA049-EF0F-45E8-93D0-310E10C41BF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767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>
          <a:xfrm>
            <a:off x="1475656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ea typeface="+mn-ea"/>
                <a:cs typeface="+mn-cs"/>
              </a:rPr>
              <a:t>Código de Salud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ea typeface="+mn-ea"/>
                <a:cs typeface="+mn-cs"/>
              </a:rPr>
              <a:t>Decreto 90-97</a:t>
            </a:r>
          </a:p>
        </p:txBody>
      </p:sp>
      <p:sp>
        <p:nvSpPr>
          <p:cNvPr id="13316" name="2 Rectángulo"/>
          <p:cNvSpPr>
            <a:spLocks noChangeArrowheads="1"/>
          </p:cNvSpPr>
          <p:nvPr/>
        </p:nvSpPr>
        <p:spPr bwMode="auto">
          <a:xfrm>
            <a:off x="2555776" y="1103313"/>
            <a:ext cx="6443762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GT" altLang="es-GT" sz="3200" b="1" dirty="0"/>
              <a:t>Agua y Saneamiento</a:t>
            </a:r>
            <a:endParaRPr lang="es-GT" altLang="es-GT" sz="1800" b="1" dirty="0"/>
          </a:p>
          <a:p>
            <a:pPr algn="ctr" eaLnBrk="1" hangingPunct="1"/>
            <a:endParaRPr lang="es-GT" altLang="es-GT" sz="1800" b="1" dirty="0">
              <a:solidFill>
                <a:schemeClr val="bg1"/>
              </a:solidFill>
            </a:endParaRPr>
          </a:p>
          <a:p>
            <a:pPr algn="ctr" eaLnBrk="1" hangingPunct="1"/>
            <a:endParaRPr lang="es-GT" altLang="es-GT" sz="1800" b="1" dirty="0">
              <a:solidFill>
                <a:schemeClr val="bg1"/>
              </a:solidFill>
            </a:endParaRPr>
          </a:p>
          <a:p>
            <a:pPr algn="ctr" eaLnBrk="1" hangingPunct="1"/>
            <a:endParaRPr lang="es-GT" altLang="es-GT" sz="1800" b="1" dirty="0">
              <a:solidFill>
                <a:schemeClr val="bg1"/>
              </a:solidFill>
            </a:endParaRPr>
          </a:p>
          <a:p>
            <a:pPr algn="ctr" eaLnBrk="1" hangingPunct="1"/>
            <a:endParaRPr lang="es-GT" altLang="es-GT" sz="1800" b="1" dirty="0">
              <a:solidFill>
                <a:schemeClr val="bg1"/>
              </a:solidFill>
            </a:endParaRPr>
          </a:p>
          <a:p>
            <a:pPr algn="ctr" eaLnBrk="1" hangingPunct="1"/>
            <a:endParaRPr lang="es-ES" altLang="es-GT" sz="1800" b="1" dirty="0">
              <a:solidFill>
                <a:schemeClr val="bg1"/>
              </a:solidFill>
            </a:endParaRPr>
          </a:p>
        </p:txBody>
      </p:sp>
      <p:sp>
        <p:nvSpPr>
          <p:cNvPr id="13317" name="Rectángulo 1"/>
          <p:cNvSpPr>
            <a:spLocks noChangeArrowheads="1"/>
          </p:cNvSpPr>
          <p:nvPr/>
        </p:nvSpPr>
        <p:spPr bwMode="auto">
          <a:xfrm>
            <a:off x="4139952" y="5949281"/>
            <a:ext cx="4535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GT" altLang="es-GT" sz="1800" b="1" dirty="0" err="1"/>
              <a:t>MSc</a:t>
            </a:r>
            <a:r>
              <a:rPr lang="es-GT" altLang="es-GT" sz="1800" b="1" dirty="0"/>
              <a:t>. Ing. Esteban Piedra Santa A.</a:t>
            </a:r>
          </a:p>
          <a:p>
            <a:pPr algn="ctr" eaLnBrk="1" hangingPunct="1"/>
            <a:r>
              <a:rPr lang="es-GT" altLang="es-GT" sz="1800" b="1" dirty="0"/>
              <a:t>Departamento de Salud y Ambiente</a:t>
            </a:r>
          </a:p>
          <a:p>
            <a:pPr algn="ctr" eaLnBrk="1" hangingPunct="1"/>
            <a:endParaRPr lang="es-GT" altLang="es-GT" sz="1800" b="1" dirty="0">
              <a:solidFill>
                <a:srgbClr val="E46C0A"/>
              </a:solidFill>
            </a:endParaRPr>
          </a:p>
        </p:txBody>
      </p:sp>
      <p:pic>
        <p:nvPicPr>
          <p:cNvPr id="5" name="Imagen 4" descr="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395536" y="228505"/>
            <a:ext cx="2448272" cy="15443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3148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 rot="16200000">
            <a:off x="-1788398" y="3324083"/>
            <a:ext cx="45501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Desarrollo de Reglamentos y Normativas</a:t>
            </a:r>
            <a:endParaRPr lang="es-GT" dirty="0"/>
          </a:p>
        </p:txBody>
      </p:sp>
      <p:sp>
        <p:nvSpPr>
          <p:cNvPr id="8" name="CuadroTexto 7"/>
          <p:cNvSpPr txBox="1"/>
          <p:nvPr/>
        </p:nvSpPr>
        <p:spPr>
          <a:xfrm>
            <a:off x="3067672" y="1074256"/>
            <a:ext cx="31763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Reglamentos y Normativas</a:t>
            </a:r>
            <a:endParaRPr lang="es-GT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81046" y="1351506"/>
            <a:ext cx="1210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Saneamiento</a:t>
            </a:r>
            <a:endParaRPr lang="es-GT" sz="1500" dirty="0"/>
          </a:p>
        </p:txBody>
      </p:sp>
      <p:sp>
        <p:nvSpPr>
          <p:cNvPr id="10" name="28 Rectángulo redondeado"/>
          <p:cNvSpPr/>
          <p:nvPr/>
        </p:nvSpPr>
        <p:spPr>
          <a:xfrm>
            <a:off x="3634334" y="3662234"/>
            <a:ext cx="3457946" cy="1256247"/>
          </a:xfrm>
          <a:prstGeom prst="roundRect">
            <a:avLst>
              <a:gd name="adj" fmla="val 7832"/>
            </a:avLst>
          </a:prstGeom>
          <a:solidFill>
            <a:srgbClr val="00B0F0">
              <a:alpha val="1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350" dirty="0"/>
          </a:p>
        </p:txBody>
      </p:sp>
      <p:sp>
        <p:nvSpPr>
          <p:cNvPr id="11" name="6 Rectángulo"/>
          <p:cNvSpPr/>
          <p:nvPr/>
        </p:nvSpPr>
        <p:spPr>
          <a:xfrm>
            <a:off x="3195134" y="1851077"/>
            <a:ext cx="270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>
                <a:solidFill>
                  <a:srgbClr val="002060"/>
                </a:solidFill>
              </a:rPr>
              <a:t>Constitución Política de la República </a:t>
            </a:r>
          </a:p>
          <a:p>
            <a:pPr algn="ctr"/>
            <a:r>
              <a:rPr lang="es-MX" sz="1350" dirty="0">
                <a:solidFill>
                  <a:srgbClr val="002060"/>
                </a:solidFill>
              </a:rPr>
              <a:t>Artículos 93 - 96</a:t>
            </a:r>
            <a:endParaRPr lang="es-GT" sz="1350" dirty="0">
              <a:solidFill>
                <a:srgbClr val="002060"/>
              </a:solidFill>
            </a:endParaRPr>
          </a:p>
        </p:txBody>
      </p:sp>
      <p:sp>
        <p:nvSpPr>
          <p:cNvPr id="12" name="7 Rectángulo"/>
          <p:cNvSpPr/>
          <p:nvPr/>
        </p:nvSpPr>
        <p:spPr>
          <a:xfrm>
            <a:off x="1645587" y="2542217"/>
            <a:ext cx="1620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rgbClr val="002060"/>
                </a:solidFill>
              </a:rPr>
              <a:t>Código Municipal</a:t>
            </a:r>
          </a:p>
        </p:txBody>
      </p:sp>
      <p:sp>
        <p:nvSpPr>
          <p:cNvPr id="13" name="10 Rectángulo"/>
          <p:cNvSpPr/>
          <p:nvPr/>
        </p:nvSpPr>
        <p:spPr>
          <a:xfrm>
            <a:off x="5407626" y="2542217"/>
            <a:ext cx="1620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rgbClr val="002060"/>
                </a:solidFill>
              </a:rPr>
              <a:t>Código de Salud </a:t>
            </a:r>
          </a:p>
          <a:p>
            <a:pPr algn="ctr"/>
            <a:r>
              <a:rPr lang="es-MX" sz="1200" dirty="0">
                <a:solidFill>
                  <a:srgbClr val="002060"/>
                </a:solidFill>
              </a:rPr>
              <a:t>Decreto 90-97</a:t>
            </a:r>
          </a:p>
        </p:txBody>
      </p:sp>
      <p:sp>
        <p:nvSpPr>
          <p:cNvPr id="14" name="11 Rectángulo"/>
          <p:cNvSpPr/>
          <p:nvPr/>
        </p:nvSpPr>
        <p:spPr>
          <a:xfrm>
            <a:off x="1582106" y="3046173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68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Competencias Municipales</a:t>
            </a:r>
          </a:p>
        </p:txBody>
      </p:sp>
      <p:sp>
        <p:nvSpPr>
          <p:cNvPr id="15" name="12 Rectángulo"/>
          <p:cNvSpPr/>
          <p:nvPr/>
        </p:nvSpPr>
        <p:spPr>
          <a:xfrm>
            <a:off x="2482396" y="3046173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142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Ordenamiento Territorial</a:t>
            </a:r>
          </a:p>
        </p:txBody>
      </p:sp>
      <p:sp>
        <p:nvSpPr>
          <p:cNvPr id="16" name="13 Rectángulo"/>
          <p:cNvSpPr/>
          <p:nvPr/>
        </p:nvSpPr>
        <p:spPr>
          <a:xfrm>
            <a:off x="6280718" y="3055319"/>
            <a:ext cx="1062074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98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Autorización de Licencias Municipales </a:t>
            </a:r>
          </a:p>
        </p:txBody>
      </p:sp>
      <p:sp>
        <p:nvSpPr>
          <p:cNvPr id="17" name="14 Rectángulo"/>
          <p:cNvSpPr/>
          <p:nvPr/>
        </p:nvSpPr>
        <p:spPr>
          <a:xfrm>
            <a:off x="3418310" y="3048968"/>
            <a:ext cx="1026018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96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Construcción de obras de tratamiento </a:t>
            </a:r>
          </a:p>
        </p:txBody>
      </p:sp>
      <p:sp>
        <p:nvSpPr>
          <p:cNvPr id="18" name="15 Rectángulo"/>
          <p:cNvSpPr/>
          <p:nvPr/>
        </p:nvSpPr>
        <p:spPr>
          <a:xfrm>
            <a:off x="4480618" y="3055319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94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Norma Sanitaria</a:t>
            </a:r>
          </a:p>
        </p:txBody>
      </p:sp>
      <p:sp>
        <p:nvSpPr>
          <p:cNvPr id="19" name="16 Rectángulo"/>
          <p:cNvSpPr/>
          <p:nvPr/>
        </p:nvSpPr>
        <p:spPr>
          <a:xfrm>
            <a:off x="5380339" y="3055319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97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Descarga de AR</a:t>
            </a:r>
          </a:p>
        </p:txBody>
      </p:sp>
      <p:sp>
        <p:nvSpPr>
          <p:cNvPr id="20" name="17 Rectángulo"/>
          <p:cNvSpPr/>
          <p:nvPr/>
        </p:nvSpPr>
        <p:spPr>
          <a:xfrm>
            <a:off x="7380408" y="3055558"/>
            <a:ext cx="1080024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spc="-15" dirty="0">
                <a:solidFill>
                  <a:srgbClr val="002060"/>
                </a:solidFill>
              </a:rPr>
              <a:t>Artículos 99-100</a:t>
            </a:r>
            <a:endParaRPr lang="es-MX" sz="750" b="1" dirty="0">
              <a:solidFill>
                <a:srgbClr val="002060"/>
              </a:solidFill>
            </a:endParaRP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Conexión y sistemas privados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4480618" y="3743522"/>
            <a:ext cx="810440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Guías Técnicas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Normas Sanitarias</a:t>
            </a:r>
          </a:p>
        </p:txBody>
      </p:sp>
      <p:sp>
        <p:nvSpPr>
          <p:cNvPr id="24" name="25 Rectángulo"/>
          <p:cNvSpPr/>
          <p:nvPr/>
        </p:nvSpPr>
        <p:spPr>
          <a:xfrm>
            <a:off x="2051720" y="4540438"/>
            <a:ext cx="1118052" cy="3780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AG 509-2001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Desechos Hospitalarios</a:t>
            </a:r>
          </a:p>
        </p:txBody>
      </p:sp>
      <p:sp>
        <p:nvSpPr>
          <p:cNvPr id="26" name="27 Abrir llave"/>
          <p:cNvSpPr/>
          <p:nvPr/>
        </p:nvSpPr>
        <p:spPr>
          <a:xfrm>
            <a:off x="3493750" y="3660472"/>
            <a:ext cx="270030" cy="1258009"/>
          </a:xfrm>
          <a:prstGeom prst="leftBrace">
            <a:avLst>
              <a:gd name="adj1" fmla="val 492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 sz="1350" dirty="0"/>
          </a:p>
        </p:txBody>
      </p:sp>
      <p:cxnSp>
        <p:nvCxnSpPr>
          <p:cNvPr id="27" name="55 Conector recto"/>
          <p:cNvCxnSpPr>
            <a:cxnSpLocks/>
            <a:stCxn id="18" idx="2"/>
            <a:endCxn id="21" idx="0"/>
          </p:cNvCxnSpPr>
          <p:nvPr/>
        </p:nvCxnSpPr>
        <p:spPr>
          <a:xfrm flipH="1">
            <a:off x="4885838" y="3460319"/>
            <a:ext cx="26780" cy="28320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57 Conector recto"/>
          <p:cNvCxnSpPr>
            <a:cxnSpLocks/>
            <a:stCxn id="17" idx="2"/>
          </p:cNvCxnSpPr>
          <p:nvPr/>
        </p:nvCxnSpPr>
        <p:spPr>
          <a:xfrm>
            <a:off x="3931319" y="3453968"/>
            <a:ext cx="81057" cy="11436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59 Conector recto"/>
          <p:cNvCxnSpPr/>
          <p:nvPr/>
        </p:nvCxnSpPr>
        <p:spPr>
          <a:xfrm>
            <a:off x="3994515" y="3568331"/>
            <a:ext cx="918102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61 Conector recto"/>
          <p:cNvCxnSpPr/>
          <p:nvPr/>
        </p:nvCxnSpPr>
        <p:spPr>
          <a:xfrm>
            <a:off x="2024871" y="3568331"/>
            <a:ext cx="1971000" cy="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62 Conector recto"/>
          <p:cNvCxnSpPr/>
          <p:nvPr/>
        </p:nvCxnSpPr>
        <p:spPr>
          <a:xfrm flipH="1" flipV="1">
            <a:off x="2014154" y="3456746"/>
            <a:ext cx="0" cy="11430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64 Conector recto"/>
          <p:cNvCxnSpPr/>
          <p:nvPr/>
        </p:nvCxnSpPr>
        <p:spPr>
          <a:xfrm flipH="1" flipV="1">
            <a:off x="2928684" y="3450458"/>
            <a:ext cx="0" cy="11430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42 Rectángulo"/>
          <p:cNvSpPr/>
          <p:nvPr/>
        </p:nvSpPr>
        <p:spPr>
          <a:xfrm>
            <a:off x="1906142" y="4162397"/>
            <a:ext cx="1512168" cy="29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Acuerdo Gubernativo 418-2013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Política Nacional del Sector APS</a:t>
            </a:r>
          </a:p>
        </p:txBody>
      </p:sp>
      <p:pic>
        <p:nvPicPr>
          <p:cNvPr id="44" name="Imagen 43" descr="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637339" y="6399"/>
            <a:ext cx="2027752" cy="11517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47" name="20 Rectángulo"/>
          <p:cNvSpPr/>
          <p:nvPr/>
        </p:nvSpPr>
        <p:spPr>
          <a:xfrm>
            <a:off x="3779912" y="4432481"/>
            <a:ext cx="810440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Articulo 106 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Desechos Solidos Hospitalarios</a:t>
            </a:r>
          </a:p>
        </p:txBody>
      </p:sp>
      <p:sp>
        <p:nvSpPr>
          <p:cNvPr id="48" name="20 Rectángulo"/>
          <p:cNvSpPr/>
          <p:nvPr/>
        </p:nvSpPr>
        <p:spPr>
          <a:xfrm>
            <a:off x="4737770" y="4433652"/>
            <a:ext cx="986358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Articulo 103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Disposición de Desechos Solidos</a:t>
            </a:r>
          </a:p>
        </p:txBody>
      </p:sp>
      <p:sp>
        <p:nvSpPr>
          <p:cNvPr id="49" name="20 Rectángulo"/>
          <p:cNvSpPr/>
          <p:nvPr/>
        </p:nvSpPr>
        <p:spPr>
          <a:xfrm>
            <a:off x="5875498" y="4432481"/>
            <a:ext cx="1216782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104-105, 107-108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Desechos industriales, comercio, agropecuario</a:t>
            </a:r>
          </a:p>
        </p:txBody>
      </p:sp>
    </p:spTree>
    <p:extLst>
      <p:ext uri="{BB962C8B-B14F-4D97-AF65-F5344CB8AC3E}">
        <p14:creationId xmlns:p14="http://schemas.microsoft.com/office/powerpoint/2010/main" val="130874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7"/>
          <p:cNvSpPr>
            <a:spLocks noChangeArrowheads="1"/>
          </p:cNvSpPr>
          <p:nvPr/>
        </p:nvSpPr>
        <p:spPr bwMode="auto">
          <a:xfrm>
            <a:off x="0" y="2339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sp>
        <p:nvSpPr>
          <p:cNvPr id="14338" name="Rectangle 1028"/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pic>
        <p:nvPicPr>
          <p:cNvPr id="14340" name="Picture 6" descr="ciclo_u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00108"/>
            <a:ext cx="7572428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63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2143125" y="228600"/>
            <a:ext cx="6391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altLang="es-GT" sz="3200" b="1">
                <a:solidFill>
                  <a:srgbClr val="003399"/>
                </a:solidFill>
              </a:rPr>
              <a:t>FUENTES DE DESCARGA DE AGUAS RESIDUALES</a:t>
            </a:r>
            <a:endParaRPr lang="es-ES" altLang="es-GT" sz="3200" b="1">
              <a:solidFill>
                <a:srgbClr val="003399"/>
              </a:solidFill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2339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714500"/>
            <a:ext cx="42989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1357313"/>
            <a:ext cx="2057400" cy="533400"/>
            <a:chOff x="0" y="672"/>
            <a:chExt cx="1296" cy="336"/>
          </a:xfrm>
        </p:grpSpPr>
        <p:sp>
          <p:nvSpPr>
            <p:cNvPr id="16399" name="AutoShape 22"/>
            <p:cNvSpPr>
              <a:spLocks noChangeArrowheads="1"/>
            </p:cNvSpPr>
            <p:nvPr/>
          </p:nvSpPr>
          <p:spPr bwMode="auto">
            <a:xfrm>
              <a:off x="48" y="672"/>
              <a:ext cx="1248" cy="33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GT">
                <a:latin typeface="Times New Roman" panose="02020603050405020304" pitchFamily="18" charset="0"/>
              </a:endParaRPr>
            </a:p>
          </p:txBody>
        </p:sp>
        <p:sp>
          <p:nvSpPr>
            <p:cNvPr id="16400" name="Rectangle 7"/>
            <p:cNvSpPr>
              <a:spLocks noChangeArrowheads="1"/>
            </p:cNvSpPr>
            <p:nvPr/>
          </p:nvSpPr>
          <p:spPr bwMode="auto">
            <a:xfrm>
              <a:off x="0" y="675"/>
              <a:ext cx="116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s-PE" altLang="es-GT" sz="2600" b="1">
                  <a:solidFill>
                    <a:srgbClr val="000000"/>
                  </a:solidFill>
                </a:rPr>
                <a:t>Doméstica</a:t>
              </a:r>
              <a:endParaRPr lang="es-ES" altLang="es-GT" sz="2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7072313" y="5643563"/>
            <a:ext cx="1828800" cy="533400"/>
            <a:chOff x="4512" y="3408"/>
            <a:chExt cx="1152" cy="336"/>
          </a:xfrm>
        </p:grpSpPr>
        <p:sp>
          <p:nvSpPr>
            <p:cNvPr id="16397" name="AutoShape 17"/>
            <p:cNvSpPr>
              <a:spLocks noChangeArrowheads="1"/>
            </p:cNvSpPr>
            <p:nvPr/>
          </p:nvSpPr>
          <p:spPr bwMode="auto">
            <a:xfrm>
              <a:off x="4512" y="3408"/>
              <a:ext cx="1152" cy="33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GT">
                <a:latin typeface="Times New Roman" panose="02020603050405020304" pitchFamily="18" charset="0"/>
              </a:endParaRPr>
            </a:p>
          </p:txBody>
        </p:sp>
        <p:sp>
          <p:nvSpPr>
            <p:cNvPr id="16398" name="Rectangle 8"/>
            <p:cNvSpPr>
              <a:spLocks noChangeArrowheads="1"/>
            </p:cNvSpPr>
            <p:nvPr/>
          </p:nvSpPr>
          <p:spPr bwMode="auto">
            <a:xfrm>
              <a:off x="4608" y="3427"/>
              <a:ext cx="94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s-PE" altLang="es-GT" sz="2600" b="1">
                  <a:solidFill>
                    <a:srgbClr val="000000"/>
                  </a:solidFill>
                </a:rPr>
                <a:t>Agrícola</a:t>
              </a:r>
              <a:endParaRPr lang="es-ES" altLang="es-GT" sz="2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143750" y="1500188"/>
            <a:ext cx="1828800" cy="538162"/>
            <a:chOff x="4512" y="768"/>
            <a:chExt cx="1152" cy="339"/>
          </a:xfrm>
        </p:grpSpPr>
        <p:sp>
          <p:nvSpPr>
            <p:cNvPr id="16395" name="AutoShape 21"/>
            <p:cNvSpPr>
              <a:spLocks noChangeArrowheads="1"/>
            </p:cNvSpPr>
            <p:nvPr/>
          </p:nvSpPr>
          <p:spPr bwMode="auto">
            <a:xfrm>
              <a:off x="4512" y="768"/>
              <a:ext cx="1152" cy="33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GT">
                <a:latin typeface="Times New Roman" panose="02020603050405020304" pitchFamily="18" charset="0"/>
              </a:endParaRPr>
            </a:p>
          </p:txBody>
        </p:sp>
        <p:sp>
          <p:nvSpPr>
            <p:cNvPr id="16396" name="Rectangle 9"/>
            <p:cNvSpPr>
              <a:spLocks noChangeArrowheads="1"/>
            </p:cNvSpPr>
            <p:nvPr/>
          </p:nvSpPr>
          <p:spPr bwMode="auto">
            <a:xfrm>
              <a:off x="4589" y="799"/>
              <a:ext cx="105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s-PE" altLang="es-GT" sz="2600" b="1">
                  <a:solidFill>
                    <a:srgbClr val="000000"/>
                  </a:solidFill>
                </a:rPr>
                <a:t>Industrial</a:t>
              </a:r>
              <a:endParaRPr lang="es-ES" altLang="es-GT" sz="2600" b="1">
                <a:solidFill>
                  <a:srgbClr val="000000"/>
                </a:solidFill>
              </a:endParaRPr>
            </a:p>
          </p:txBody>
        </p:sp>
      </p:grp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1928813" y="2000250"/>
            <a:ext cx="1143000" cy="45720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6357938" y="2071688"/>
            <a:ext cx="838200" cy="83820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>
            <a:off x="6143625" y="4857750"/>
            <a:ext cx="847725" cy="104298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847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6 Imagen" descr="DSC01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4313"/>
            <a:ext cx="532859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7 Imagen" descr="DSC01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0928"/>
            <a:ext cx="4695825" cy="38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445530" y="113405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Calidad Ambiental </a:t>
            </a:r>
          </a:p>
          <a:p>
            <a:r>
              <a:rPr lang="es-GT" dirty="0"/>
              <a:t>Art. 68-77</a:t>
            </a:r>
          </a:p>
        </p:txBody>
      </p:sp>
      <p:pic>
        <p:nvPicPr>
          <p:cNvPr id="5" name="13 Imagen" descr="images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55" y="3346450"/>
            <a:ext cx="4418979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9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5 Imagen" descr="Fotos comisión con MP en la cuenca del lago Atitlán 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786313" y="1500188"/>
            <a:ext cx="398462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6 Imagen" descr="Fotos comisión con MP en la cuenca del lago Atitlán 0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42938"/>
            <a:ext cx="34829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220072" y="47971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Aguas Residuales</a:t>
            </a:r>
          </a:p>
          <a:p>
            <a:r>
              <a:rPr lang="es-GT" dirty="0"/>
              <a:t>Art. 92-101</a:t>
            </a:r>
          </a:p>
        </p:txBody>
      </p:sp>
    </p:spTree>
    <p:extLst>
      <p:ext uri="{BB962C8B-B14F-4D97-AF65-F5344CB8AC3E}">
        <p14:creationId xmlns:p14="http://schemas.microsoft.com/office/powerpoint/2010/main" val="256972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7"/>
          <p:cNvSpPr>
            <a:spLocks noChangeArrowheads="1"/>
          </p:cNvSpPr>
          <p:nvPr/>
        </p:nvSpPr>
        <p:spPr bwMode="auto">
          <a:xfrm>
            <a:off x="0" y="2339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sp>
        <p:nvSpPr>
          <p:cNvPr id="21506" name="Rectangle 1028"/>
          <p:cNvSpPr>
            <a:spLocks noChangeArrowheads="1"/>
          </p:cNvSpPr>
          <p:nvPr/>
        </p:nvSpPr>
        <p:spPr bwMode="auto">
          <a:xfrm>
            <a:off x="0" y="2271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" altLang="es-GT">
              <a:latin typeface="Times New Roman" panose="02020603050405020304" pitchFamily="18" charset="0"/>
            </a:endParaRPr>
          </a:p>
        </p:txBody>
      </p:sp>
      <p:sp>
        <p:nvSpPr>
          <p:cNvPr id="21507" name="Text Box 1032"/>
          <p:cNvSpPr txBox="1">
            <a:spLocks noChangeArrowheads="1"/>
          </p:cNvSpPr>
          <p:nvPr/>
        </p:nvSpPr>
        <p:spPr bwMode="auto">
          <a:xfrm>
            <a:off x="1589088" y="357188"/>
            <a:ext cx="676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altLang="es-GT" sz="3600" b="1">
                <a:solidFill>
                  <a:srgbClr val="003399"/>
                </a:solidFill>
              </a:rPr>
              <a:t>TRATAMIENTO DE LAS AGUAS RESIDUALES</a:t>
            </a:r>
            <a:endParaRPr lang="es-ES" altLang="es-GT" sz="3600" b="1">
              <a:solidFill>
                <a:srgbClr val="003399"/>
              </a:solidFill>
            </a:endParaRPr>
          </a:p>
        </p:txBody>
      </p:sp>
      <p:pic>
        <p:nvPicPr>
          <p:cNvPr id="21508" name="Picture 4" descr="C:\Documents and Settings\fsolorzano.MARN\Mis documentos\Mis imágenes\PTAR complet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857375"/>
            <a:ext cx="71437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756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117" y="1271337"/>
            <a:ext cx="3102626" cy="217456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69913" y="963501"/>
            <a:ext cx="27060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DESECHOS LIQUIDOS INDUSTRIALES</a:t>
            </a:r>
            <a:endParaRPr lang="en-US" sz="135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860" y="2895331"/>
            <a:ext cx="2752553" cy="23256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53" y="3243764"/>
            <a:ext cx="2150269" cy="1628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06" y="4237954"/>
            <a:ext cx="2301222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5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5 Imagen" descr="Riego de plan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2254199"/>
            <a:ext cx="2571743" cy="171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3 Imagen" descr="imagesCA1O77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579" y="2071094"/>
            <a:ext cx="2676525" cy="17145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4 Imagen" descr="piscinas de camarones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003117"/>
            <a:ext cx="2514286" cy="181904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5 Imagen" descr="riego de cesped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895369"/>
            <a:ext cx="2466667" cy="184761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539552" y="1480460"/>
            <a:ext cx="4462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altLang="es-GT" sz="1600" b="1" dirty="0"/>
              <a:t>Riego agrícola  y cultivos comestibles</a:t>
            </a:r>
          </a:p>
        </p:txBody>
      </p:sp>
      <p:sp>
        <p:nvSpPr>
          <p:cNvPr id="22535" name="Text Box 1032"/>
          <p:cNvSpPr txBox="1">
            <a:spLocks noChangeArrowheads="1"/>
          </p:cNvSpPr>
          <p:nvPr/>
        </p:nvSpPr>
        <p:spPr bwMode="auto">
          <a:xfrm>
            <a:off x="1115029" y="90751"/>
            <a:ext cx="6769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altLang="es-GT" sz="2800" b="1" dirty="0">
                <a:solidFill>
                  <a:srgbClr val="003399"/>
                </a:solidFill>
              </a:rPr>
              <a:t>Coordinación interinstitucional en MARN, </a:t>
            </a:r>
            <a:r>
              <a:rPr lang="es-PE" altLang="es-GT" sz="2800" b="1" dirty="0" err="1">
                <a:solidFill>
                  <a:srgbClr val="003399"/>
                </a:solidFill>
              </a:rPr>
              <a:t>Insivumeh</a:t>
            </a:r>
            <a:r>
              <a:rPr lang="es-PE" altLang="es-GT" sz="2800" b="1" dirty="0">
                <a:solidFill>
                  <a:srgbClr val="003399"/>
                </a:solidFill>
              </a:rPr>
              <a:t>, MAGA, INFOM, Municipalidades, MEM</a:t>
            </a:r>
            <a:endParaRPr lang="es-ES" altLang="es-GT" sz="2800" b="1" dirty="0">
              <a:solidFill>
                <a:srgbClr val="003399"/>
              </a:solidFill>
            </a:endParaRPr>
          </a:p>
        </p:txBody>
      </p:sp>
      <p:pic>
        <p:nvPicPr>
          <p:cNvPr id="9" name="9 Imagen" descr="Terrazas de relleno sanitari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97" y="3741150"/>
            <a:ext cx="34290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04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3 Imagen" descr="Fotos comisión con MP en la cuenca del lago Atitlán 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8625"/>
            <a:ext cx="3873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4 Imagen" descr="Fotos comisión con MP en la cuenca del lago Atitlán 0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785813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5 Imagen" descr="Fotos comisión con MP en la cuenca del lago Atitlán 0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00438"/>
            <a:ext cx="385762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46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0246" t="12402" r="43389" b="8332"/>
          <a:stretch/>
        </p:blipFill>
        <p:spPr>
          <a:xfrm>
            <a:off x="5758219" y="709758"/>
            <a:ext cx="1359362" cy="25311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61" y="1853655"/>
            <a:ext cx="4165487" cy="27745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620688"/>
            <a:ext cx="2775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Agua potable</a:t>
            </a:r>
          </a:p>
          <a:p>
            <a:r>
              <a:rPr lang="es-GT" dirty="0"/>
              <a:t>Art. 78-91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2713" y="5660559"/>
            <a:ext cx="9018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es-GT" sz="2800" b="1" dirty="0">
                <a:cs typeface="Arial" panose="020B0604020202020204" pitchFamily="34" charset="0"/>
              </a:rPr>
              <a:t>… Calidad del agua, es responsabilidad de todos</a:t>
            </a:r>
          </a:p>
        </p:txBody>
      </p:sp>
      <p:pic>
        <p:nvPicPr>
          <p:cNvPr id="8" name="6 Imagen" descr="C:\Documents and Settings\crmazariegos\Escritorio\escritorio\Generales\Fotos todas\Fotos rios contaminados\DSC01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02" y="3212976"/>
            <a:ext cx="3190196" cy="18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77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ángulo 1"/>
          <p:cNvSpPr>
            <a:spLocks noChangeArrowheads="1"/>
          </p:cNvSpPr>
          <p:nvPr/>
        </p:nvSpPr>
        <p:spPr bwMode="auto">
          <a:xfrm>
            <a:off x="654845" y="2307209"/>
            <a:ext cx="763905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Aft>
                <a:spcPts val="900"/>
              </a:spcAft>
              <a:buSzPts val="1000"/>
            </a:pPr>
            <a:r>
              <a:rPr lang="es-GT" altLang="es-GT" b="1" dirty="0">
                <a:ea typeface="Calibri" panose="020F0502020204030204" pitchFamily="34" charset="0"/>
                <a:cs typeface="ArialMT"/>
              </a:rPr>
              <a:t>Rectoría del Sector Agua Potable y Saneamiento:  </a:t>
            </a:r>
          </a:p>
          <a:p>
            <a:pPr marL="0" indent="0" algn="just">
              <a:spcAft>
                <a:spcPts val="900"/>
              </a:spcAft>
              <a:buSzPts val="1000"/>
            </a:pPr>
            <a:r>
              <a:rPr lang="es-GT" altLang="es-GT" dirty="0">
                <a:ea typeface="Calibri" panose="020F0502020204030204" pitchFamily="34" charset="0"/>
                <a:cs typeface="ArialMT"/>
              </a:rPr>
              <a:t>Entendida como “la conducción, regulación, vigilancia, coordinación y evaluación de las acciones de las entidades del mismo. También la función de formular, organizar, dirigir la ejecución de las políticas, planes y programas”.</a:t>
            </a:r>
          </a:p>
          <a:p>
            <a:pPr marL="0" indent="0" algn="just">
              <a:spcAft>
                <a:spcPts val="900"/>
              </a:spcAft>
              <a:buSzPts val="1000"/>
            </a:pPr>
            <a:endParaRPr lang="es-GT" altLang="es-GT" sz="1500" dirty="0"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13435" y="1189435"/>
            <a:ext cx="5296899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Ministerio de Salud Pública y Asistencia Social</a:t>
            </a:r>
            <a:endParaRPr lang="es-GT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CuadroTexto 3"/>
          <p:cNvSpPr txBox="1">
            <a:spLocks noChangeArrowheads="1"/>
          </p:cNvSpPr>
          <p:nvPr/>
        </p:nvSpPr>
        <p:spPr bwMode="auto">
          <a:xfrm>
            <a:off x="2977199" y="1575197"/>
            <a:ext cx="414805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GT" sz="2100" b="1" dirty="0"/>
              <a:t>Rol en Agua Potable y Saneamiento</a:t>
            </a:r>
            <a:endParaRPr lang="es-GT" altLang="es-GT" sz="2100" b="1" dirty="0"/>
          </a:p>
        </p:txBody>
      </p:sp>
      <p:sp>
        <p:nvSpPr>
          <p:cNvPr id="2" name="Rectángulo 1"/>
          <p:cNvSpPr/>
          <p:nvPr/>
        </p:nvSpPr>
        <p:spPr>
          <a:xfrm>
            <a:off x="552449" y="3992285"/>
            <a:ext cx="7741445" cy="11310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135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Base Legal: </a:t>
            </a:r>
            <a:r>
              <a:rPr lang="es-ES" sz="135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Constitución Política de la República de Guatemala; Decreto número 90-97, Código de Salud; Decreto número 114-97, Ley del Organismo Ejecutivo; Acuerdo Gubernativo 418-2013, Se aprueba la Política Nacional del Sector de Agua Potable y Saneamiento, elaborada por el Ministerio de Salud Pública y Asistencia Social.</a:t>
            </a:r>
            <a:endParaRPr lang="es-GT" sz="135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just"/>
            <a:r>
              <a:rPr lang="es-GT" sz="135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GT" sz="90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Imagen 5" descr="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395536" y="228505"/>
            <a:ext cx="2027752" cy="11517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1634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9144000" cy="2615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37" y="1565849"/>
            <a:ext cx="8176103" cy="23710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0258" y="4502331"/>
            <a:ext cx="8074058" cy="1207269"/>
          </a:xfrm>
        </p:spPr>
        <p:txBody>
          <a:bodyPr>
            <a:normAutofit/>
          </a:bodyPr>
          <a:lstStyle/>
          <a:p>
            <a:r>
              <a:rPr lang="es-GT" dirty="0"/>
              <a:t>LOS DESECHOS SÓLIDOS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39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3568" y="548680"/>
            <a:ext cx="6684169" cy="960834"/>
          </a:xfrm>
        </p:spPr>
        <p:txBody>
          <a:bodyPr/>
          <a:lstStyle/>
          <a:p>
            <a:r>
              <a:rPr lang="es-GT" dirty="0"/>
              <a:t>Clasificación: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39552" y="234888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Código de Salud Art. 102-108</a:t>
            </a:r>
          </a:p>
        </p:txBody>
      </p:sp>
      <p:grpSp>
        <p:nvGrpSpPr>
          <p:cNvPr id="6" name="Organization Chart 2"/>
          <p:cNvGrpSpPr>
            <a:grpSpLocks noGrp="1" noChangeAspect="1"/>
          </p:cNvGrpSpPr>
          <p:nvPr/>
        </p:nvGrpSpPr>
        <p:grpSpPr bwMode="auto">
          <a:xfrm>
            <a:off x="2267744" y="2287851"/>
            <a:ext cx="6478068" cy="3522712"/>
            <a:chOff x="272" y="990"/>
            <a:chExt cx="3024" cy="2448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2" y="990"/>
              <a:ext cx="3024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GT"/>
            </a:p>
          </p:txBody>
        </p:sp>
        <p:cxnSp>
          <p:nvCxnSpPr>
            <p:cNvPr id="9" name="_s1028"/>
            <p:cNvCxnSpPr>
              <a:cxnSpLocks noChangeShapeType="1"/>
              <a:stCxn id="28" idx="1"/>
              <a:endCxn id="23" idx="2"/>
            </p:cNvCxnSpPr>
            <p:nvPr/>
          </p:nvCxnSpPr>
          <p:spPr bwMode="auto">
            <a:xfrm rot="10800000">
              <a:off x="2288" y="2142"/>
              <a:ext cx="144" cy="11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_s1029"/>
            <p:cNvCxnSpPr>
              <a:cxnSpLocks noChangeShapeType="1"/>
              <a:stCxn id="27" idx="1"/>
              <a:endCxn id="23" idx="2"/>
            </p:cNvCxnSpPr>
            <p:nvPr/>
          </p:nvCxnSpPr>
          <p:spPr bwMode="auto">
            <a:xfrm rot="10800000">
              <a:off x="2288" y="2142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_s1030"/>
            <p:cNvCxnSpPr>
              <a:cxnSpLocks noChangeShapeType="1"/>
              <a:stCxn id="26" idx="1"/>
              <a:endCxn id="23" idx="2"/>
            </p:cNvCxnSpPr>
            <p:nvPr/>
          </p:nvCxnSpPr>
          <p:spPr bwMode="auto">
            <a:xfrm rot="10800000">
              <a:off x="2288" y="2142"/>
              <a:ext cx="144" cy="28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_s1031"/>
            <p:cNvCxnSpPr>
              <a:cxnSpLocks noChangeShapeType="1"/>
              <a:stCxn id="25" idx="1"/>
              <a:endCxn id="22" idx="2"/>
            </p:cNvCxnSpPr>
            <p:nvPr/>
          </p:nvCxnSpPr>
          <p:spPr bwMode="auto">
            <a:xfrm rot="10800000">
              <a:off x="1136" y="2142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_s1032"/>
            <p:cNvCxnSpPr>
              <a:cxnSpLocks noChangeShapeType="1"/>
              <a:stCxn id="24" idx="1"/>
              <a:endCxn id="22" idx="2"/>
            </p:cNvCxnSpPr>
            <p:nvPr/>
          </p:nvCxnSpPr>
          <p:spPr bwMode="auto">
            <a:xfrm rot="10800000">
              <a:off x="1136" y="2142"/>
              <a:ext cx="144" cy="28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_s1033"/>
            <p:cNvCxnSpPr>
              <a:cxnSpLocks noChangeShapeType="1"/>
              <a:stCxn id="23" idx="0"/>
              <a:endCxn id="21" idx="2"/>
            </p:cNvCxnSpPr>
            <p:nvPr/>
          </p:nvCxnSpPr>
          <p:spPr bwMode="auto">
            <a:xfrm rot="5400000" flipH="1">
              <a:off x="1928" y="1494"/>
              <a:ext cx="144" cy="576"/>
            </a:xfrm>
            <a:prstGeom prst="bentConnector3">
              <a:avLst>
                <a:gd name="adj1" fmla="val 4444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_s1034"/>
            <p:cNvCxnSpPr>
              <a:cxnSpLocks noChangeShapeType="1"/>
              <a:stCxn id="22" idx="0"/>
              <a:endCxn id="21" idx="2"/>
            </p:cNvCxnSpPr>
            <p:nvPr/>
          </p:nvCxnSpPr>
          <p:spPr bwMode="auto">
            <a:xfrm rot="-5400000">
              <a:off x="1352" y="1494"/>
              <a:ext cx="144" cy="576"/>
            </a:xfrm>
            <a:prstGeom prst="bentConnector3">
              <a:avLst>
                <a:gd name="adj1" fmla="val 4444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_s1035"/>
            <p:cNvCxnSpPr>
              <a:cxnSpLocks noChangeShapeType="1"/>
              <a:stCxn id="21" idx="0"/>
              <a:endCxn id="19" idx="2"/>
            </p:cNvCxnSpPr>
            <p:nvPr/>
          </p:nvCxnSpPr>
          <p:spPr bwMode="auto">
            <a:xfrm rot="5400000" flipH="1">
              <a:off x="1388" y="1098"/>
              <a:ext cx="144" cy="504"/>
            </a:xfrm>
            <a:prstGeom prst="bentConnector3">
              <a:avLst>
                <a:gd name="adj1" fmla="val 4417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_s1036"/>
            <p:cNvCxnSpPr>
              <a:cxnSpLocks noChangeShapeType="1"/>
              <a:stCxn id="20" idx="0"/>
              <a:endCxn id="19" idx="2"/>
            </p:cNvCxnSpPr>
            <p:nvPr/>
          </p:nvCxnSpPr>
          <p:spPr bwMode="auto">
            <a:xfrm rot="-5400000">
              <a:off x="884" y="1098"/>
              <a:ext cx="144" cy="504"/>
            </a:xfrm>
            <a:prstGeom prst="bentConnector3">
              <a:avLst>
                <a:gd name="adj1" fmla="val 4417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_s1037"/>
            <p:cNvSpPr>
              <a:spLocks noChangeArrowheads="1"/>
            </p:cNvSpPr>
            <p:nvPr/>
          </p:nvSpPr>
          <p:spPr bwMode="auto">
            <a:xfrm>
              <a:off x="776" y="99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7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DSH</a:t>
              </a:r>
            </a:p>
          </p:txBody>
        </p:sp>
        <p:sp>
          <p:nvSpPr>
            <p:cNvPr id="20" name="_s1038"/>
            <p:cNvSpPr>
              <a:spLocks noChangeArrowheads="1"/>
            </p:cNvSpPr>
            <p:nvPr/>
          </p:nvSpPr>
          <p:spPr bwMode="auto">
            <a:xfrm>
              <a:off x="272" y="14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COMUNES</a:t>
              </a:r>
            </a:p>
          </p:txBody>
        </p:sp>
        <p:sp>
          <p:nvSpPr>
            <p:cNvPr id="21" name="_s1039"/>
            <p:cNvSpPr>
              <a:spLocks noChangeArrowheads="1"/>
            </p:cNvSpPr>
            <p:nvPr/>
          </p:nvSpPr>
          <p:spPr bwMode="auto">
            <a:xfrm>
              <a:off x="1280" y="14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PELIGROSOS</a:t>
              </a:r>
            </a:p>
          </p:txBody>
        </p:sp>
        <p:sp>
          <p:nvSpPr>
            <p:cNvPr id="22" name="_s1040"/>
            <p:cNvSpPr>
              <a:spLocks noChangeArrowheads="1"/>
            </p:cNvSpPr>
            <p:nvPr/>
          </p:nvSpPr>
          <p:spPr bwMode="auto">
            <a:xfrm>
              <a:off x="704" y="185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ESPECIALES</a:t>
              </a:r>
            </a:p>
          </p:txBody>
        </p:sp>
        <p:sp>
          <p:nvSpPr>
            <p:cNvPr id="23" name="_s1041"/>
            <p:cNvSpPr>
              <a:spLocks noChangeArrowheads="1"/>
            </p:cNvSpPr>
            <p:nvPr/>
          </p:nvSpPr>
          <p:spPr bwMode="auto">
            <a:xfrm>
              <a:off x="1856" y="185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BIOINFECCIOSOS</a:t>
              </a:r>
            </a:p>
          </p:txBody>
        </p:sp>
        <p:sp>
          <p:nvSpPr>
            <p:cNvPr id="24" name="_s1042"/>
            <p:cNvSpPr>
              <a:spLocks noChangeArrowheads="1"/>
            </p:cNvSpPr>
            <p:nvPr/>
          </p:nvSpPr>
          <p:spPr bwMode="auto">
            <a:xfrm>
              <a:off x="1280" y="228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3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FARMACEUTICOS</a:t>
              </a:r>
            </a:p>
          </p:txBody>
        </p:sp>
        <p:sp>
          <p:nvSpPr>
            <p:cNvPr id="25" name="_s1043"/>
            <p:cNvSpPr>
              <a:spLocks noChangeArrowheads="1"/>
            </p:cNvSpPr>
            <p:nvPr/>
          </p:nvSpPr>
          <p:spPr bwMode="auto">
            <a:xfrm>
              <a:off x="1280" y="271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3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QUIMICOS</a:t>
              </a:r>
            </a:p>
          </p:txBody>
        </p:sp>
        <p:sp>
          <p:nvSpPr>
            <p:cNvPr id="26" name="_s1044"/>
            <p:cNvSpPr>
              <a:spLocks noChangeArrowheads="1"/>
            </p:cNvSpPr>
            <p:nvPr/>
          </p:nvSpPr>
          <p:spPr bwMode="auto">
            <a:xfrm>
              <a:off x="2432" y="228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INFECCIOSOS</a:t>
              </a:r>
            </a:p>
          </p:txBody>
        </p:sp>
        <p:sp>
          <p:nvSpPr>
            <p:cNvPr id="27" name="_s1045"/>
            <p:cNvSpPr>
              <a:spLocks noChangeArrowheads="1"/>
            </p:cNvSpPr>
            <p:nvPr/>
          </p:nvSpPr>
          <p:spPr bwMode="auto">
            <a:xfrm>
              <a:off x="2432" y="271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PATOLÓGICOS</a:t>
              </a:r>
            </a:p>
          </p:txBody>
        </p:sp>
        <p:sp>
          <p:nvSpPr>
            <p:cNvPr id="28" name="_s1046"/>
            <p:cNvSpPr>
              <a:spLocks noChangeArrowheads="1"/>
            </p:cNvSpPr>
            <p:nvPr/>
          </p:nvSpPr>
          <p:spPr bwMode="auto">
            <a:xfrm>
              <a:off x="2432" y="315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GT" sz="15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PUNZOCORTANTES</a:t>
              </a: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6514447" y="1628800"/>
            <a:ext cx="194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AG. 509-2001</a:t>
            </a:r>
          </a:p>
        </p:txBody>
      </p:sp>
    </p:spTree>
    <p:extLst>
      <p:ext uri="{BB962C8B-B14F-4D97-AF65-F5344CB8AC3E}">
        <p14:creationId xmlns:p14="http://schemas.microsoft.com/office/powerpoint/2010/main" val="427450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844824"/>
            <a:ext cx="5847008" cy="4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338539" y="1144008"/>
            <a:ext cx="31159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100" b="1" dirty="0"/>
              <a:t>DESECHOS INDUSTRIALES</a:t>
            </a:r>
            <a:r>
              <a:rPr lang="es-GT" sz="1350" dirty="0"/>
              <a:t>: </a:t>
            </a:r>
            <a:endParaRPr lang="en-US" sz="1350" dirty="0"/>
          </a:p>
        </p:txBody>
      </p:sp>
      <p:grpSp>
        <p:nvGrpSpPr>
          <p:cNvPr id="11" name="Grupo 10"/>
          <p:cNvGrpSpPr/>
          <p:nvPr/>
        </p:nvGrpSpPr>
        <p:grpSpPr>
          <a:xfrm>
            <a:off x="1835696" y="2060848"/>
            <a:ext cx="5973935" cy="4133525"/>
            <a:chOff x="3224481" y="1085299"/>
            <a:chExt cx="7965246" cy="551136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9115" y="1085299"/>
              <a:ext cx="2859110" cy="161108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0223" y="2225093"/>
              <a:ext cx="2447925" cy="18669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5415" y="1118182"/>
              <a:ext cx="3038475" cy="150495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4481" y="3167677"/>
              <a:ext cx="2466975" cy="184785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1652" y="3699455"/>
              <a:ext cx="2286000" cy="1285875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8052" y="2420355"/>
              <a:ext cx="1971675" cy="1476375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7077" y="4691666"/>
              <a:ext cx="1905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341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0229" y="527254"/>
            <a:ext cx="318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400" dirty="0"/>
              <a:t>DESECHOS ORGÁNICOS</a:t>
            </a:r>
            <a:r>
              <a:rPr lang="es-GT" sz="1350" dirty="0"/>
              <a:t>: </a:t>
            </a:r>
            <a:endParaRPr lang="en-US" sz="13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496" y="1422411"/>
            <a:ext cx="1850231" cy="13858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27" y="2816248"/>
            <a:ext cx="1943100" cy="11144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312" y="3675283"/>
            <a:ext cx="2143125" cy="178593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149852" y="2396775"/>
            <a:ext cx="22581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VERDURAS, FRUTAS, CÁRNES.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64876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686" y="1156684"/>
            <a:ext cx="2520537" cy="15999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78253" y="5561989"/>
            <a:ext cx="32976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100" b="1" dirty="0"/>
              <a:t>¿Cómo AFECTAN LA SALUD?</a:t>
            </a:r>
            <a:endParaRPr lang="en-US" sz="21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75813" y="2742726"/>
            <a:ext cx="824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CIUDAD: </a:t>
            </a:r>
            <a:endParaRPr lang="en-US" sz="135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95" y="1982507"/>
            <a:ext cx="1828800" cy="1371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85364" y="3354107"/>
            <a:ext cx="8579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CUENCAS</a:t>
            </a:r>
            <a:endParaRPr lang="en-US" sz="135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77" y="3068090"/>
            <a:ext cx="2500313" cy="180736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597331" y="4852670"/>
            <a:ext cx="8658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BOSQUES</a:t>
            </a:r>
            <a:endParaRPr lang="en-US" sz="135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95" y="2803226"/>
            <a:ext cx="1978819" cy="130016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85062" y="4068310"/>
            <a:ext cx="10045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0" dirty="0"/>
              <a:t>Mares</a:t>
            </a:r>
            <a:endParaRPr lang="en-US" sz="135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026" y="3652365"/>
            <a:ext cx="1850231" cy="138588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118070" y="5059511"/>
            <a:ext cx="547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lagos</a:t>
            </a:r>
            <a:endParaRPr lang="en-US" sz="135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878" y="1424405"/>
            <a:ext cx="1850231" cy="13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6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7046"/>
          <a:stretch/>
        </p:blipFill>
        <p:spPr>
          <a:xfrm>
            <a:off x="1971675" y="942976"/>
            <a:ext cx="7016368" cy="48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90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9"/>
          <p:cNvSpPr>
            <a:spLocks noChangeArrowheads="1"/>
          </p:cNvSpPr>
          <p:nvPr/>
        </p:nvSpPr>
        <p:spPr bwMode="auto">
          <a:xfrm>
            <a:off x="4571999" y="1212321"/>
            <a:ext cx="4462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altLang="es-GT" sz="1600" b="1" dirty="0"/>
              <a:t>Diseño de rellenos sanitarios</a:t>
            </a:r>
          </a:p>
        </p:txBody>
      </p:sp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2643188" y="5857875"/>
            <a:ext cx="4462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altLang="es-GT" sz="1600" b="1"/>
              <a:t>Confinamiento o aislamiento</a:t>
            </a:r>
          </a:p>
        </p:txBody>
      </p:sp>
      <p:pic>
        <p:nvPicPr>
          <p:cNvPr id="23557" name="10 Imagen" descr="Aplicación de lodos al sue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1143000"/>
            <a:ext cx="32146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11 Imagen" descr="Confinamiento o aislamiento de lod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3912848"/>
            <a:ext cx="3748088" cy="197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78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620688"/>
            <a:ext cx="71531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Tratamiento de desechos sólidos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56792"/>
            <a:ext cx="4907410" cy="44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33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28" y="1137366"/>
            <a:ext cx="6139347" cy="45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6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6147" y="908942"/>
            <a:ext cx="7458075" cy="56554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s-ES" sz="2100" b="1" dirty="0">
                <a:solidFill>
                  <a:srgbClr val="0070C0"/>
                </a:solidFill>
                <a:latin typeface="+mn-lt"/>
              </a:rPr>
              <a:t>Política Nacional del Sector Agua Potable y Saneamiento, </a:t>
            </a:r>
            <a:br>
              <a:rPr lang="es-ES" sz="2100" b="1" dirty="0">
                <a:solidFill>
                  <a:srgbClr val="0070C0"/>
                </a:solidFill>
                <a:latin typeface="+mn-lt"/>
              </a:rPr>
            </a:br>
            <a:r>
              <a:rPr lang="es-ES" sz="1800" b="1" dirty="0">
                <a:solidFill>
                  <a:srgbClr val="0070C0"/>
                </a:solidFill>
                <a:latin typeface="+mn-lt"/>
              </a:rPr>
              <a:t>Acuerdo Gubernativo 418-2013</a:t>
            </a:r>
            <a:endParaRPr lang="es-GT" sz="18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464283" y="1671650"/>
            <a:ext cx="2177303" cy="776337"/>
            <a:chOff x="2647" y="1167640"/>
            <a:chExt cx="5312471" cy="1900207"/>
          </a:xfr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8" name="Cheurón 7"/>
            <p:cNvSpPr/>
            <p:nvPr/>
          </p:nvSpPr>
          <p:spPr>
            <a:xfrm>
              <a:off x="2647" y="1167640"/>
              <a:ext cx="5312471" cy="1900207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heurón 4"/>
            <p:cNvSpPr/>
            <p:nvPr/>
          </p:nvSpPr>
          <p:spPr>
            <a:xfrm>
              <a:off x="952751" y="1359809"/>
              <a:ext cx="3412264" cy="170803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431" tIns="8216" rIns="0" bIns="8216" spcCol="1270" anchor="ctr"/>
            <a:lstStyle/>
            <a:p>
              <a:pPr algn="ctr" defTabSz="575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Ampliación de cobertura y mejora del funcionamiento de los servicios públicos de APS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681939" y="1671650"/>
            <a:ext cx="2206178" cy="809624"/>
            <a:chOff x="2647" y="3365345"/>
            <a:chExt cx="5312471" cy="2325013"/>
          </a:xfr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6" name="Cheurón 5"/>
            <p:cNvSpPr/>
            <p:nvPr/>
          </p:nvSpPr>
          <p:spPr>
            <a:xfrm>
              <a:off x="2647" y="3365345"/>
              <a:ext cx="5312471" cy="232501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urón 6"/>
            <p:cNvSpPr/>
            <p:nvPr/>
          </p:nvSpPr>
          <p:spPr>
            <a:xfrm>
              <a:off x="813908" y="3434926"/>
              <a:ext cx="2987458" cy="22554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431" tIns="8216" rIns="0" bIns="8216" spcCol="1270" anchor="ctr"/>
            <a:lstStyle/>
            <a:p>
              <a:pPr algn="ctr" defTabSz="575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Estructuración y fortalecimiento del Sector APS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475124" y="2736167"/>
            <a:ext cx="2205890" cy="776337"/>
            <a:chOff x="72005" y="1783722"/>
            <a:chExt cx="4674381" cy="1807510"/>
          </a:xfrm>
          <a:gradFill flip="none" rotWithShape="1">
            <a:gsLst>
              <a:gs pos="0">
                <a:srgbClr val="00863D">
                  <a:shade val="30000"/>
                  <a:satMod val="115000"/>
                </a:srgbClr>
              </a:gs>
              <a:gs pos="50000">
                <a:srgbClr val="00863D">
                  <a:shade val="67500"/>
                  <a:satMod val="115000"/>
                </a:srgbClr>
              </a:gs>
              <a:gs pos="100000">
                <a:srgbClr val="00863D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4" name="Cheurón 13"/>
            <p:cNvSpPr/>
            <p:nvPr/>
          </p:nvSpPr>
          <p:spPr>
            <a:xfrm>
              <a:off x="72005" y="1783722"/>
              <a:ext cx="4674381" cy="180751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urón 4"/>
            <p:cNvSpPr/>
            <p:nvPr/>
          </p:nvSpPr>
          <p:spPr>
            <a:xfrm>
              <a:off x="1032139" y="2033189"/>
              <a:ext cx="3025779" cy="13043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860" tIns="8930" rIns="0" bIns="8930" spcCol="1270" anchor="ctr"/>
            <a:lstStyle/>
            <a:p>
              <a:pPr algn="ctr" defTabSz="62507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Vigilancia, monitoreo y mejoramiento de la calidad del agua y del saneamiento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732059" y="2771858"/>
            <a:ext cx="2028668" cy="736890"/>
            <a:chOff x="2647" y="3429000"/>
            <a:chExt cx="5312471" cy="2385682"/>
          </a:xfrm>
          <a:gradFill flip="none" rotWithShape="1">
            <a:gsLst>
              <a:gs pos="0">
                <a:srgbClr val="00863D">
                  <a:shade val="30000"/>
                  <a:satMod val="115000"/>
                </a:srgbClr>
              </a:gs>
              <a:gs pos="50000">
                <a:srgbClr val="00863D">
                  <a:shade val="67500"/>
                  <a:satMod val="115000"/>
                </a:srgbClr>
              </a:gs>
              <a:gs pos="100000">
                <a:srgbClr val="00863D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2" name="Cheurón 11"/>
            <p:cNvSpPr/>
            <p:nvPr/>
          </p:nvSpPr>
          <p:spPr>
            <a:xfrm>
              <a:off x="2647" y="3429000"/>
              <a:ext cx="5312471" cy="238568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urón 6"/>
            <p:cNvSpPr/>
            <p:nvPr/>
          </p:nvSpPr>
          <p:spPr>
            <a:xfrm>
              <a:off x="1195488" y="3604184"/>
              <a:ext cx="2926789" cy="22104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860" tIns="8930" rIns="0" bIns="8930" spcCol="1270" anchor="ctr"/>
            <a:lstStyle/>
            <a:p>
              <a:pPr algn="ctr" defTabSz="62507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Sistema de Información Nacional de APS</a:t>
              </a: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2106216" y="1725216"/>
            <a:ext cx="277640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681538" y="1949053"/>
            <a:ext cx="32412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421731" y="3019425"/>
            <a:ext cx="370614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725591" y="2932510"/>
            <a:ext cx="363754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2464283" y="3708965"/>
            <a:ext cx="2359383" cy="869006"/>
            <a:chOff x="2647" y="1092192"/>
            <a:chExt cx="5312471" cy="2088162"/>
          </a:xfr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21" name="Cheurón 20"/>
            <p:cNvSpPr/>
            <p:nvPr/>
          </p:nvSpPr>
          <p:spPr>
            <a:xfrm>
              <a:off x="2647" y="1092192"/>
              <a:ext cx="5312471" cy="20881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heurón 4"/>
            <p:cNvSpPr/>
            <p:nvPr/>
          </p:nvSpPr>
          <p:spPr>
            <a:xfrm>
              <a:off x="1046727" y="1092192"/>
              <a:ext cx="3549054" cy="2088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716" tIns="7859" rIns="0" bIns="7859" spcCol="1270" anchor="ctr"/>
            <a:lstStyle/>
            <a:p>
              <a:pPr algn="ctr" defTabSz="5500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Promover la participación comunitaria de mujeres y hombres, respetando las formas de organización de los pueblos indígenas </a:t>
              </a:r>
            </a:p>
          </p:txBody>
        </p:sp>
      </p:grpSp>
      <p:grpSp>
        <p:nvGrpSpPr>
          <p:cNvPr id="13324" name="Grupo 22"/>
          <p:cNvGrpSpPr>
            <a:grpSpLocks/>
          </p:cNvGrpSpPr>
          <p:nvPr/>
        </p:nvGrpSpPr>
        <p:grpSpPr bwMode="auto">
          <a:xfrm>
            <a:off x="4823222" y="3655219"/>
            <a:ext cx="2147888" cy="922735"/>
            <a:chOff x="2647" y="3477853"/>
            <a:chExt cx="5312471" cy="2287953"/>
          </a:xfrm>
        </p:grpSpPr>
        <p:sp>
          <p:nvSpPr>
            <p:cNvPr id="24" name="Cheurón 23"/>
            <p:cNvSpPr/>
            <p:nvPr/>
          </p:nvSpPr>
          <p:spPr>
            <a:xfrm>
              <a:off x="2647" y="3477853"/>
              <a:ext cx="5312471" cy="2287953"/>
            </a:xfrm>
            <a:prstGeom prst="chevron">
              <a:avLst/>
            </a:prstGeom>
            <a:gradFill flip="none" rotWithShape="1">
              <a:gsLst>
                <a:gs pos="0">
                  <a:schemeClr val="accent1">
                    <a:lumMod val="50000"/>
                    <a:shade val="30000"/>
                    <a:satMod val="115000"/>
                  </a:schemeClr>
                </a:gs>
                <a:gs pos="50000">
                  <a:schemeClr val="accent1">
                    <a:lumMod val="50000"/>
                    <a:shade val="67500"/>
                    <a:satMod val="115000"/>
                  </a:schemeClr>
                </a:gs>
                <a:gs pos="100000">
                  <a:schemeClr val="accent1">
                    <a:lumMod val="5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urón 6"/>
            <p:cNvSpPr/>
            <p:nvPr/>
          </p:nvSpPr>
          <p:spPr>
            <a:xfrm>
              <a:off x="1145241" y="3477853"/>
              <a:ext cx="3027284" cy="22879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716" tIns="7859" rIns="0" bIns="7859" spcCol="1270" anchor="ctr"/>
            <a:lstStyle/>
            <a:p>
              <a:pPr algn="ctr" defTabSz="5500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Fortalecimiento de las capacidades de los gobiernos municipales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802643" y="4846277"/>
            <a:ext cx="2042046" cy="728699"/>
            <a:chOff x="251517" y="255"/>
            <a:chExt cx="3733565" cy="2807800"/>
          </a:xfrm>
          <a:gradFill flip="none" rotWithShape="1">
            <a:gsLst>
              <a:gs pos="0">
                <a:srgbClr val="00863D">
                  <a:shade val="30000"/>
                  <a:satMod val="115000"/>
                </a:srgbClr>
              </a:gs>
              <a:gs pos="50000">
                <a:srgbClr val="00863D">
                  <a:shade val="67500"/>
                  <a:satMod val="115000"/>
                </a:srgbClr>
              </a:gs>
              <a:gs pos="100000">
                <a:srgbClr val="00863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27" name="Cheurón 26"/>
            <p:cNvSpPr/>
            <p:nvPr/>
          </p:nvSpPr>
          <p:spPr>
            <a:xfrm>
              <a:off x="251517" y="255"/>
              <a:ext cx="3733565" cy="280780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heurón 4"/>
            <p:cNvSpPr/>
            <p:nvPr/>
          </p:nvSpPr>
          <p:spPr>
            <a:xfrm>
              <a:off x="1183732" y="385198"/>
              <a:ext cx="2248770" cy="23493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002" tIns="7501" rIns="0" bIns="7501" spcCol="1270" anchor="ctr"/>
            <a:lstStyle/>
            <a:p>
              <a:pPr algn="ctr" defTabSz="52506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GT" sz="1050" dirty="0">
                  <a:cs typeface="Arial" panose="020B0604020202020204" pitchFamily="34" charset="0"/>
                </a:rPr>
                <a:t>Promoción y gestión del conocimiento en agua potable y saneamiento </a:t>
              </a: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2391966" y="3986212"/>
            <a:ext cx="317266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4732735" y="3886200"/>
            <a:ext cx="380232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798094" y="5076825"/>
            <a:ext cx="426720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VII.</a:t>
            </a:r>
            <a:endParaRPr lang="es-GT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Imagen 31" descr="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0" y="-14570"/>
            <a:ext cx="2027752" cy="11517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64621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14" y="1817465"/>
            <a:ext cx="6391544" cy="40950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55401" y="1457041"/>
            <a:ext cx="13311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100" b="1" dirty="0"/>
              <a:t>VECTORES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259361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85" y="1273852"/>
            <a:ext cx="2983974" cy="19754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75555" y="3230083"/>
            <a:ext cx="1061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Recolección </a:t>
            </a:r>
            <a:endParaRPr lang="en-US" sz="135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131" y="2305623"/>
            <a:ext cx="2585117" cy="14476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33646" y="3674703"/>
            <a:ext cx="1087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350" dirty="0"/>
              <a:t>transporte</a:t>
            </a:r>
            <a:endParaRPr lang="en-US" sz="135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41" y="1025204"/>
            <a:ext cx="2324445" cy="16863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8186" y="2711521"/>
            <a:ext cx="1001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Separación </a:t>
            </a:r>
            <a:endParaRPr lang="en-US" sz="13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774" y="3951702"/>
            <a:ext cx="2877828" cy="19185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364" y="4484366"/>
            <a:ext cx="1850231" cy="138588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048501" y="4257272"/>
            <a:ext cx="964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350" dirty="0"/>
              <a:t>recicladora</a:t>
            </a:r>
            <a:endParaRPr lang="en-US" sz="1350" dirty="0"/>
          </a:p>
        </p:txBody>
      </p:sp>
      <p:sp>
        <p:nvSpPr>
          <p:cNvPr id="12" name="Flecha derecha 11"/>
          <p:cNvSpPr/>
          <p:nvPr/>
        </p:nvSpPr>
        <p:spPr>
          <a:xfrm>
            <a:off x="5252444" y="4484367"/>
            <a:ext cx="1026117" cy="1255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uadroTexto 12"/>
          <p:cNvSpPr txBox="1"/>
          <p:nvPr/>
        </p:nvSpPr>
        <p:spPr>
          <a:xfrm>
            <a:off x="7022206" y="4257272"/>
            <a:ext cx="14198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0" dirty="0"/>
              <a:t>Reutilización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8747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571500" y="50006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GT" sz="6000" b="1" u="sng" dirty="0">
                <a:solidFill>
                  <a:srgbClr val="7B9899"/>
                </a:solidFill>
                <a:latin typeface="+mj-lt"/>
                <a:ea typeface="+mj-ea"/>
                <a:cs typeface="Arial" pitchFamily="34" charset="0"/>
              </a:rPr>
              <a:t>GRACIAS</a:t>
            </a:r>
          </a:p>
        </p:txBody>
      </p:sp>
      <p:sp>
        <p:nvSpPr>
          <p:cNvPr id="30722" name="4 Marcador de contenido"/>
          <p:cNvSpPr txBox="1">
            <a:spLocks/>
          </p:cNvSpPr>
          <p:nvPr/>
        </p:nvSpPr>
        <p:spPr bwMode="auto">
          <a:xfrm>
            <a:off x="285750" y="1500188"/>
            <a:ext cx="82296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s-GT" altLang="es-GT" sz="3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0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ángulo 1"/>
          <p:cNvSpPr>
            <a:spLocks noChangeArrowheads="1"/>
          </p:cNvSpPr>
          <p:nvPr/>
        </p:nvSpPr>
        <p:spPr bwMode="auto">
          <a:xfrm>
            <a:off x="696195" y="2607047"/>
            <a:ext cx="7639050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900"/>
              </a:spcAft>
              <a:buSzPts val="1000"/>
              <a:buFont typeface="Wingdings" panose="05000000000000000000" pitchFamily="2" charset="2"/>
              <a:buChar char="q"/>
            </a:pPr>
            <a:r>
              <a:rPr lang="es-ES" altLang="es-GT" dirty="0">
                <a:ea typeface="Calibri" panose="020F0502020204030204" pitchFamily="34" charset="0"/>
                <a:cs typeface="ArialMT"/>
              </a:rPr>
              <a:t>Diseño, emisión, actualización, reajuste de </a:t>
            </a:r>
            <a:r>
              <a:rPr lang="es-GT" altLang="es-GT" dirty="0">
                <a:ea typeface="Calibri" panose="020F0502020204030204" pitchFamily="34" charset="0"/>
                <a:cs typeface="ArialMT"/>
              </a:rPr>
              <a:t>los reglamentos y normas de aplicación nacional, en el sector agua potable y saneamiento. </a:t>
            </a:r>
          </a:p>
          <a:p>
            <a:pPr algn="just">
              <a:spcAft>
                <a:spcPts val="900"/>
              </a:spcAft>
              <a:buSzPts val="1000"/>
              <a:buFont typeface="Wingdings" panose="05000000000000000000" pitchFamily="2" charset="2"/>
              <a:buChar char="q"/>
            </a:pPr>
            <a:r>
              <a:rPr lang="es-GT" altLang="es-GT" dirty="0">
                <a:ea typeface="Calibri" panose="020F0502020204030204" pitchFamily="34" charset="0"/>
                <a:cs typeface="ArialMT"/>
              </a:rPr>
              <a:t>Vigilar las acciones de las municipalidades y otros prestadores, públicos y privados, de los servicios de agua para consumo humano y de saneamiento, según la regulación y normativas existentes.</a:t>
            </a:r>
          </a:p>
          <a:p>
            <a:pPr algn="just">
              <a:spcAft>
                <a:spcPts val="900"/>
              </a:spcAft>
              <a:buSzPts val="1000"/>
              <a:buFont typeface="Wingdings" panose="05000000000000000000" pitchFamily="2" charset="2"/>
              <a:buChar char="q"/>
            </a:pPr>
            <a:r>
              <a:rPr lang="es-ES" altLang="es-GT" dirty="0"/>
              <a:t>Emitir las autorizaciones sanitarias  según lo establezcan la regulaciones y normativas.</a:t>
            </a:r>
          </a:p>
          <a:p>
            <a:pPr algn="just">
              <a:spcAft>
                <a:spcPts val="900"/>
              </a:spcAft>
              <a:buSzPts val="1000"/>
              <a:buFont typeface="Wingdings" panose="05000000000000000000" pitchFamily="2" charset="2"/>
              <a:buChar char="q"/>
            </a:pPr>
            <a:r>
              <a:rPr lang="es-ES" altLang="es-GT" dirty="0"/>
              <a:t>Promover los servicios adecuados de agua potable y saneamiento, así como la calidad ambiental.</a:t>
            </a:r>
            <a:endParaRPr lang="es-GT" altLang="es-GT" sz="1500" dirty="0"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13435" y="1189435"/>
            <a:ext cx="5296899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Ministerio de Salud Pública y Asistencia Social</a:t>
            </a:r>
            <a:endParaRPr lang="es-GT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CuadroTexto 3"/>
          <p:cNvSpPr txBox="1">
            <a:spLocks noChangeArrowheads="1"/>
          </p:cNvSpPr>
          <p:nvPr/>
        </p:nvSpPr>
        <p:spPr bwMode="auto">
          <a:xfrm>
            <a:off x="2977199" y="1575197"/>
            <a:ext cx="414805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GT" sz="2100" b="1" dirty="0"/>
              <a:t>Rol en Agua Potable y Saneamiento</a:t>
            </a:r>
            <a:endParaRPr lang="es-GT" altLang="es-GT" sz="2100" b="1" dirty="0"/>
          </a:p>
        </p:txBody>
      </p:sp>
      <p:sp>
        <p:nvSpPr>
          <p:cNvPr id="5" name="Rectángulo 4"/>
          <p:cNvSpPr/>
          <p:nvPr/>
        </p:nvSpPr>
        <p:spPr>
          <a:xfrm>
            <a:off x="696195" y="2117982"/>
            <a:ext cx="3809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500" b="1" dirty="0">
                <a:solidFill>
                  <a:schemeClr val="accent1">
                    <a:lumMod val="50000"/>
                  </a:schemeClr>
                </a:solidFill>
              </a:rPr>
              <a:t>De acuerdo al Código de Salud, Decreto 90-97</a:t>
            </a:r>
            <a:endParaRPr lang="es-GT" sz="1500" b="1" dirty="0"/>
          </a:p>
        </p:txBody>
      </p:sp>
      <p:pic>
        <p:nvPicPr>
          <p:cNvPr id="6" name="Imagen 5" descr="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323528" y="133891"/>
            <a:ext cx="2027752" cy="11517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78340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 rot="16200000">
            <a:off x="-1788398" y="3324083"/>
            <a:ext cx="45501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Desarrollo de Reglamentos y Normativas</a:t>
            </a:r>
            <a:endParaRPr lang="es-GT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067672" y="1074256"/>
            <a:ext cx="31763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Reglamentos y Normativas</a:t>
            </a:r>
            <a:endParaRPr lang="es-GT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81046" y="1351506"/>
            <a:ext cx="1212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Agua Potable</a:t>
            </a:r>
            <a:endParaRPr lang="es-GT" sz="1500" dirty="0"/>
          </a:p>
        </p:txBody>
      </p:sp>
      <p:sp>
        <p:nvSpPr>
          <p:cNvPr id="15" name="28 Rectángulo redondeado"/>
          <p:cNvSpPr/>
          <p:nvPr/>
        </p:nvSpPr>
        <p:spPr>
          <a:xfrm>
            <a:off x="3634334" y="3662234"/>
            <a:ext cx="3618402" cy="1782000"/>
          </a:xfrm>
          <a:prstGeom prst="roundRect">
            <a:avLst>
              <a:gd name="adj" fmla="val 7832"/>
            </a:avLst>
          </a:prstGeom>
          <a:solidFill>
            <a:srgbClr val="00B0F0">
              <a:alpha val="1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350" dirty="0"/>
          </a:p>
        </p:txBody>
      </p:sp>
      <p:sp>
        <p:nvSpPr>
          <p:cNvPr id="16" name="6 Rectángulo"/>
          <p:cNvSpPr/>
          <p:nvPr/>
        </p:nvSpPr>
        <p:spPr>
          <a:xfrm>
            <a:off x="3195134" y="1851077"/>
            <a:ext cx="270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>
                <a:solidFill>
                  <a:srgbClr val="002060"/>
                </a:solidFill>
              </a:rPr>
              <a:t>Constitución Política de la República </a:t>
            </a:r>
          </a:p>
          <a:p>
            <a:pPr algn="ctr"/>
            <a:r>
              <a:rPr lang="es-MX" sz="1350" dirty="0">
                <a:solidFill>
                  <a:srgbClr val="002060"/>
                </a:solidFill>
              </a:rPr>
              <a:t>Artículos 93 - 96</a:t>
            </a:r>
            <a:endParaRPr lang="es-GT" sz="1350" dirty="0">
              <a:solidFill>
                <a:srgbClr val="002060"/>
              </a:solidFill>
            </a:endParaRPr>
          </a:p>
        </p:txBody>
      </p:sp>
      <p:sp>
        <p:nvSpPr>
          <p:cNvPr id="17" name="7 Rectángulo"/>
          <p:cNvSpPr/>
          <p:nvPr/>
        </p:nvSpPr>
        <p:spPr>
          <a:xfrm>
            <a:off x="1645587" y="2542217"/>
            <a:ext cx="1620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rgbClr val="002060"/>
                </a:solidFill>
              </a:rPr>
              <a:t>Código Municipal</a:t>
            </a:r>
          </a:p>
        </p:txBody>
      </p:sp>
      <p:sp>
        <p:nvSpPr>
          <p:cNvPr id="18" name="10 Rectángulo"/>
          <p:cNvSpPr/>
          <p:nvPr/>
        </p:nvSpPr>
        <p:spPr>
          <a:xfrm>
            <a:off x="5407626" y="2542217"/>
            <a:ext cx="1620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rgbClr val="002060"/>
                </a:solidFill>
              </a:rPr>
              <a:t>Código de Salud </a:t>
            </a:r>
          </a:p>
          <a:p>
            <a:pPr algn="ctr"/>
            <a:r>
              <a:rPr lang="es-MX" sz="1200" dirty="0">
                <a:solidFill>
                  <a:srgbClr val="002060"/>
                </a:solidFill>
              </a:rPr>
              <a:t>Decreto 90-97</a:t>
            </a:r>
          </a:p>
        </p:txBody>
      </p:sp>
      <p:sp>
        <p:nvSpPr>
          <p:cNvPr id="19" name="11 Rectángulo"/>
          <p:cNvSpPr/>
          <p:nvPr/>
        </p:nvSpPr>
        <p:spPr>
          <a:xfrm>
            <a:off x="1582106" y="3046173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68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Competencias Municipales</a:t>
            </a:r>
          </a:p>
        </p:txBody>
      </p:sp>
      <p:sp>
        <p:nvSpPr>
          <p:cNvPr id="20" name="12 Rectángulo"/>
          <p:cNvSpPr/>
          <p:nvPr/>
        </p:nvSpPr>
        <p:spPr>
          <a:xfrm>
            <a:off x="2482396" y="3046173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142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Ordenamiento Territorial</a:t>
            </a:r>
          </a:p>
        </p:txBody>
      </p:sp>
      <p:sp>
        <p:nvSpPr>
          <p:cNvPr id="21" name="13 Rectángulo"/>
          <p:cNvSpPr/>
          <p:nvPr/>
        </p:nvSpPr>
        <p:spPr>
          <a:xfrm>
            <a:off x="6280718" y="3055319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88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Certificado 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 Calidad</a:t>
            </a:r>
          </a:p>
        </p:txBody>
      </p:sp>
      <p:sp>
        <p:nvSpPr>
          <p:cNvPr id="22" name="14 Rectángulo"/>
          <p:cNvSpPr/>
          <p:nvPr/>
        </p:nvSpPr>
        <p:spPr>
          <a:xfrm>
            <a:off x="3580328" y="3048968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79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Obligatoriedad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Municipal</a:t>
            </a:r>
          </a:p>
        </p:txBody>
      </p:sp>
      <p:sp>
        <p:nvSpPr>
          <p:cNvPr id="23" name="15 Rectángulo"/>
          <p:cNvSpPr/>
          <p:nvPr/>
        </p:nvSpPr>
        <p:spPr>
          <a:xfrm>
            <a:off x="4480618" y="3055319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86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Normas</a:t>
            </a:r>
          </a:p>
        </p:txBody>
      </p:sp>
      <p:sp>
        <p:nvSpPr>
          <p:cNvPr id="24" name="16 Rectángulo"/>
          <p:cNvSpPr/>
          <p:nvPr/>
        </p:nvSpPr>
        <p:spPr>
          <a:xfrm>
            <a:off x="5380339" y="3055319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87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Purificación 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del Agua</a:t>
            </a:r>
          </a:p>
        </p:txBody>
      </p:sp>
      <p:sp>
        <p:nvSpPr>
          <p:cNvPr id="25" name="17 Rectángulo"/>
          <p:cNvSpPr/>
          <p:nvPr/>
        </p:nvSpPr>
        <p:spPr>
          <a:xfrm>
            <a:off x="7189346" y="3055558"/>
            <a:ext cx="864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spc="-15" dirty="0">
                <a:solidFill>
                  <a:srgbClr val="002060"/>
                </a:solidFill>
              </a:rPr>
              <a:t>Artículos 219-</a:t>
            </a:r>
            <a:r>
              <a:rPr lang="es-MX" sz="750" b="1" dirty="0">
                <a:solidFill>
                  <a:srgbClr val="002060"/>
                </a:solidFill>
              </a:rPr>
              <a:t>226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Infracciones y Sanciones</a:t>
            </a:r>
          </a:p>
        </p:txBody>
      </p:sp>
      <p:sp>
        <p:nvSpPr>
          <p:cNvPr id="26" name="20 Rectángulo"/>
          <p:cNvSpPr/>
          <p:nvPr/>
        </p:nvSpPr>
        <p:spPr>
          <a:xfrm>
            <a:off x="4535058" y="3743522"/>
            <a:ext cx="756000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AG 113-2009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Normas Sanitarias</a:t>
            </a:r>
          </a:p>
        </p:txBody>
      </p:sp>
      <p:sp>
        <p:nvSpPr>
          <p:cNvPr id="27" name="21 Rectángulo"/>
          <p:cNvSpPr/>
          <p:nvPr/>
        </p:nvSpPr>
        <p:spPr>
          <a:xfrm>
            <a:off x="6334718" y="3743522"/>
            <a:ext cx="756000" cy="486000"/>
          </a:xfrm>
          <a:prstGeom prst="rect">
            <a:avLst/>
          </a:prstGeom>
          <a:solidFill>
            <a:schemeClr val="tx2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chemeClr val="bg1"/>
                </a:solidFill>
              </a:rPr>
              <a:t>AG 178-2009</a:t>
            </a:r>
          </a:p>
          <a:p>
            <a:pPr algn="ctr"/>
            <a:r>
              <a:rPr lang="es-MX" sz="750" b="1" dirty="0">
                <a:solidFill>
                  <a:schemeClr val="bg1"/>
                </a:solidFill>
              </a:rPr>
              <a:t>Certificado Proyectos </a:t>
            </a:r>
          </a:p>
        </p:txBody>
      </p:sp>
      <p:sp>
        <p:nvSpPr>
          <p:cNvPr id="28" name="22 Rectángulo"/>
          <p:cNvSpPr/>
          <p:nvPr/>
        </p:nvSpPr>
        <p:spPr>
          <a:xfrm>
            <a:off x="5427755" y="3743007"/>
            <a:ext cx="756000" cy="48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AM 1148-09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Métodos Purificación</a:t>
            </a:r>
          </a:p>
        </p:txBody>
      </p:sp>
      <p:sp>
        <p:nvSpPr>
          <p:cNvPr id="29" name="25 Rectángulo"/>
          <p:cNvSpPr/>
          <p:nvPr/>
        </p:nvSpPr>
        <p:spPr>
          <a:xfrm>
            <a:off x="2176172" y="4540439"/>
            <a:ext cx="945000" cy="29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COGUANOR 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NTG 29001</a:t>
            </a:r>
          </a:p>
        </p:txBody>
      </p:sp>
      <p:sp>
        <p:nvSpPr>
          <p:cNvPr id="30" name="26 Rectángulo"/>
          <p:cNvSpPr/>
          <p:nvPr/>
        </p:nvSpPr>
        <p:spPr>
          <a:xfrm>
            <a:off x="4905131" y="5040359"/>
            <a:ext cx="756000" cy="27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Artículo 22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Certificado</a:t>
            </a:r>
          </a:p>
        </p:txBody>
      </p:sp>
      <p:sp>
        <p:nvSpPr>
          <p:cNvPr id="31" name="27 Abrir llave"/>
          <p:cNvSpPr/>
          <p:nvPr/>
        </p:nvSpPr>
        <p:spPr>
          <a:xfrm>
            <a:off x="3493750" y="3660472"/>
            <a:ext cx="270030" cy="1782000"/>
          </a:xfrm>
          <a:prstGeom prst="leftBrace">
            <a:avLst>
              <a:gd name="adj1" fmla="val 492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 sz="1350" dirty="0"/>
          </a:p>
        </p:txBody>
      </p:sp>
      <p:cxnSp>
        <p:nvCxnSpPr>
          <p:cNvPr id="33" name="55 Conector recto"/>
          <p:cNvCxnSpPr>
            <a:stCxn id="23" idx="2"/>
            <a:endCxn id="26" idx="0"/>
          </p:cNvCxnSpPr>
          <p:nvPr/>
        </p:nvCxnSpPr>
        <p:spPr>
          <a:xfrm>
            <a:off x="4912619" y="3460319"/>
            <a:ext cx="440" cy="28320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57 Conector recto"/>
          <p:cNvCxnSpPr>
            <a:stCxn id="22" idx="2"/>
          </p:cNvCxnSpPr>
          <p:nvPr/>
        </p:nvCxnSpPr>
        <p:spPr>
          <a:xfrm>
            <a:off x="4012328" y="3453970"/>
            <a:ext cx="48" cy="11436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59 Conector recto"/>
          <p:cNvCxnSpPr/>
          <p:nvPr/>
        </p:nvCxnSpPr>
        <p:spPr>
          <a:xfrm>
            <a:off x="3994515" y="3568331"/>
            <a:ext cx="918102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61 Conector recto"/>
          <p:cNvCxnSpPr/>
          <p:nvPr/>
        </p:nvCxnSpPr>
        <p:spPr>
          <a:xfrm>
            <a:off x="2024871" y="3568331"/>
            <a:ext cx="1971000" cy="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62 Conector recto"/>
          <p:cNvCxnSpPr/>
          <p:nvPr/>
        </p:nvCxnSpPr>
        <p:spPr>
          <a:xfrm flipH="1" flipV="1">
            <a:off x="2014154" y="3456746"/>
            <a:ext cx="0" cy="11430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64 Conector recto"/>
          <p:cNvCxnSpPr/>
          <p:nvPr/>
        </p:nvCxnSpPr>
        <p:spPr>
          <a:xfrm flipH="1" flipV="1">
            <a:off x="2928684" y="3450458"/>
            <a:ext cx="0" cy="11430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65 Conector recto"/>
          <p:cNvCxnSpPr/>
          <p:nvPr/>
        </p:nvCxnSpPr>
        <p:spPr>
          <a:xfrm>
            <a:off x="5804852" y="3460319"/>
            <a:ext cx="440" cy="28320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66 Conector recto"/>
          <p:cNvCxnSpPr/>
          <p:nvPr/>
        </p:nvCxnSpPr>
        <p:spPr>
          <a:xfrm>
            <a:off x="6708665" y="3460319"/>
            <a:ext cx="440" cy="28320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67 Conector recto"/>
          <p:cNvCxnSpPr/>
          <p:nvPr/>
        </p:nvCxnSpPr>
        <p:spPr>
          <a:xfrm>
            <a:off x="5227789" y="4229192"/>
            <a:ext cx="440" cy="81000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38 Conector recto"/>
          <p:cNvCxnSpPr/>
          <p:nvPr/>
        </p:nvCxnSpPr>
        <p:spPr>
          <a:xfrm>
            <a:off x="4699106" y="4228498"/>
            <a:ext cx="48" cy="11436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39 Conector recto"/>
          <p:cNvCxnSpPr/>
          <p:nvPr/>
        </p:nvCxnSpPr>
        <p:spPr>
          <a:xfrm>
            <a:off x="4206969" y="4342859"/>
            <a:ext cx="486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0 Conector recto"/>
          <p:cNvCxnSpPr/>
          <p:nvPr/>
        </p:nvCxnSpPr>
        <p:spPr>
          <a:xfrm>
            <a:off x="4206969" y="4338641"/>
            <a:ext cx="48" cy="11436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1 Rectángulo"/>
          <p:cNvSpPr/>
          <p:nvPr/>
        </p:nvSpPr>
        <p:spPr>
          <a:xfrm>
            <a:off x="3925796" y="4432427"/>
            <a:ext cx="567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rgbClr val="002060"/>
                </a:solidFill>
              </a:rPr>
              <a:t>AM 572-2011</a:t>
            </a:r>
          </a:p>
          <a:p>
            <a:pPr algn="ctr"/>
            <a:r>
              <a:rPr lang="es-MX" sz="600" b="1" dirty="0">
                <a:solidFill>
                  <a:srgbClr val="002060"/>
                </a:solidFill>
              </a:rPr>
              <a:t>Manual de Diseño Rural</a:t>
            </a:r>
          </a:p>
        </p:txBody>
      </p:sp>
      <p:sp>
        <p:nvSpPr>
          <p:cNvPr id="46" name="42 Rectángulo"/>
          <p:cNvSpPr/>
          <p:nvPr/>
        </p:nvSpPr>
        <p:spPr>
          <a:xfrm>
            <a:off x="1906142" y="4162397"/>
            <a:ext cx="1512168" cy="29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50" b="1" dirty="0">
                <a:solidFill>
                  <a:srgbClr val="002060"/>
                </a:solidFill>
              </a:rPr>
              <a:t>Acuerdo Gubernativo 418-2013</a:t>
            </a:r>
          </a:p>
          <a:p>
            <a:pPr algn="ctr"/>
            <a:r>
              <a:rPr lang="es-MX" sz="750" b="1" dirty="0">
                <a:solidFill>
                  <a:srgbClr val="002060"/>
                </a:solidFill>
              </a:rPr>
              <a:t>Política Nacional del Sector APS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4830314" y="4338641"/>
            <a:ext cx="781431" cy="579841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 sz="1350" dirty="0"/>
          </a:p>
        </p:txBody>
      </p:sp>
      <p:sp>
        <p:nvSpPr>
          <p:cNvPr id="48" name="24 Rectángulo"/>
          <p:cNvSpPr/>
          <p:nvPr/>
        </p:nvSpPr>
        <p:spPr>
          <a:xfrm>
            <a:off x="5280725" y="4430224"/>
            <a:ext cx="567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rgbClr val="002060"/>
                </a:solidFill>
              </a:rPr>
              <a:t>AM 278-2004</a:t>
            </a:r>
          </a:p>
          <a:p>
            <a:pPr algn="ctr"/>
            <a:r>
              <a:rPr lang="es-MX" sz="600" b="1" dirty="0">
                <a:solidFill>
                  <a:srgbClr val="002060"/>
                </a:solidFill>
              </a:rPr>
              <a:t>PROVIAGUA</a:t>
            </a:r>
          </a:p>
        </p:txBody>
      </p:sp>
      <p:sp>
        <p:nvSpPr>
          <p:cNvPr id="49" name="23 Rectángulo"/>
          <p:cNvSpPr/>
          <p:nvPr/>
        </p:nvSpPr>
        <p:spPr>
          <a:xfrm>
            <a:off x="4571503" y="4430224"/>
            <a:ext cx="567000" cy="4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rgbClr val="002060"/>
                </a:solidFill>
              </a:rPr>
              <a:t>AM 523-2013</a:t>
            </a:r>
          </a:p>
          <a:p>
            <a:pPr algn="ctr"/>
            <a:r>
              <a:rPr lang="es-MX" sz="600" b="1" dirty="0">
                <a:solidFill>
                  <a:srgbClr val="002060"/>
                </a:solidFill>
              </a:rPr>
              <a:t>Vigilancia y Control</a:t>
            </a:r>
          </a:p>
        </p:txBody>
      </p:sp>
      <p:pic>
        <p:nvPicPr>
          <p:cNvPr id="50" name="Imagen 49" descr="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667" r="62639"/>
          <a:stretch>
            <a:fillRect/>
          </a:stretch>
        </p:blipFill>
        <p:spPr bwMode="auto">
          <a:xfrm>
            <a:off x="637339" y="6399"/>
            <a:ext cx="2027752" cy="115171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0065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39029690"/>
              </p:ext>
            </p:extLst>
          </p:nvPr>
        </p:nvGraphicFramePr>
        <p:xfrm>
          <a:off x="395536" y="836712"/>
          <a:ext cx="8519864" cy="57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2667000"/>
            <a:ext cx="1868487" cy="1868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13556" y="188640"/>
            <a:ext cx="8229600" cy="487362"/>
          </a:xfrm>
        </p:spPr>
        <p:txBody>
          <a:bodyPr>
            <a:noAutofit/>
          </a:bodyPr>
          <a:lstStyle/>
          <a:p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Enfoque de Salud en Todas las Políticas (STP) </a:t>
            </a:r>
          </a:p>
        </p:txBody>
      </p:sp>
    </p:spTree>
    <p:extLst>
      <p:ext uri="{BB962C8B-B14F-4D97-AF65-F5344CB8AC3E}">
        <p14:creationId xmlns:p14="http://schemas.microsoft.com/office/powerpoint/2010/main" val="160755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706090"/>
          </a:xfrm>
        </p:spPr>
        <p:txBody>
          <a:bodyPr>
            <a:normAutofit/>
          </a:bodyPr>
          <a:lstStyle/>
          <a:p>
            <a:r>
              <a:rPr lang="es-GT" sz="2800" b="1" dirty="0">
                <a:latin typeface="Arial" panose="020B0604020202020204" pitchFamily="34" charset="0"/>
                <a:cs typeface="Arial" panose="020B0604020202020204" pitchFamily="34" charset="0"/>
              </a:rPr>
              <a:t>Actores en agua y saneamiento en Guatemala</a:t>
            </a:r>
            <a:endParaRPr lang="es-G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451640"/>
              </p:ext>
            </p:extLst>
          </p:nvPr>
        </p:nvGraphicFramePr>
        <p:xfrm>
          <a:off x="0" y="476672"/>
          <a:ext cx="896448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96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Autofit/>
          </a:bodyPr>
          <a:lstStyle/>
          <a:p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Acciones prioritarias en Agua potable y saneamiento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11644"/>
              </p:ext>
            </p:extLst>
          </p:nvPr>
        </p:nvGraphicFramePr>
        <p:xfrm>
          <a:off x="611560" y="692696"/>
          <a:ext cx="799288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26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Estratégica de APS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4704"/>
          <a:ext cx="91440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982506" y="1484784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/>
              <a:t>Principal motor para disminuir enfermedades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24128" y="694437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Equidad en el acceso y gestión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51520" y="134076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GT" b="1" dirty="0"/>
              <a:t>Oportunidad de</a:t>
            </a:r>
          </a:p>
          <a:p>
            <a:r>
              <a:rPr lang="es-GT" b="1" dirty="0"/>
              <a:t>  desarrollo económico</a:t>
            </a:r>
          </a:p>
          <a:p>
            <a:pPr>
              <a:buFont typeface="Arial" pitchFamily="34" charset="0"/>
              <a:buChar char="•"/>
            </a:pPr>
            <a:r>
              <a:rPr lang="es-GT" b="1" dirty="0"/>
              <a:t>Reduce pobreza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724128" y="422282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s-GT" b="1" dirty="0"/>
              <a:t>Mejora las medidas de nutrición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s-GT" b="1" dirty="0"/>
              <a:t>Satisface necesidad de alimento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9512" y="4437112"/>
            <a:ext cx="233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/>
              <a:t>Impacto en las  tasas de asistencia y permanencia</a:t>
            </a:r>
          </a:p>
        </p:txBody>
      </p:sp>
    </p:spTree>
    <p:extLst>
      <p:ext uri="{BB962C8B-B14F-4D97-AF65-F5344CB8AC3E}">
        <p14:creationId xmlns:p14="http://schemas.microsoft.com/office/powerpoint/2010/main" val="1416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1140</Words>
  <Application>Microsoft Office PowerPoint</Application>
  <PresentationFormat>Presentación en pantalla (4:3)</PresentationFormat>
  <Paragraphs>220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MS PGothic</vt:lpstr>
      <vt:lpstr>Arial</vt:lpstr>
      <vt:lpstr>ArialMT</vt:lpstr>
      <vt:lpstr>Calibri</vt:lpstr>
      <vt:lpstr>Times New Roman</vt:lpstr>
      <vt:lpstr>Wingdings</vt:lpstr>
      <vt:lpstr>Tema de Office</vt:lpstr>
      <vt:lpstr>Presentación de PowerPoint</vt:lpstr>
      <vt:lpstr>Presentación de PowerPoint</vt:lpstr>
      <vt:lpstr>Política Nacional del Sector Agua Potable y Saneamiento,  Acuerdo Gubernativo 418-2013</vt:lpstr>
      <vt:lpstr>Presentación de PowerPoint</vt:lpstr>
      <vt:lpstr>Presentación de PowerPoint</vt:lpstr>
      <vt:lpstr>Enfoque de Salud en Todas las Políticas (STP) </vt:lpstr>
      <vt:lpstr>Actores en agua y saneamiento en Guatemala</vt:lpstr>
      <vt:lpstr>Acciones prioritarias en Agua potable y saneamiento</vt:lpstr>
      <vt:lpstr>Importancia Estratégica de APS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DESECHOS SÓLIDOS</vt:lpstr>
      <vt:lpstr>Clasificación: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Abordaje delos determinantes de la salud</dc:title>
  <dc:creator>gutlaptop</dc:creator>
  <cp:lastModifiedBy>Esteban Piedra Santa</cp:lastModifiedBy>
  <cp:revision>39</cp:revision>
  <dcterms:created xsi:type="dcterms:W3CDTF">2015-11-24T17:26:56Z</dcterms:created>
  <dcterms:modified xsi:type="dcterms:W3CDTF">2017-05-16T17:43:21Z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